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256" r:id="rId2"/>
    <p:sldId id="27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8" r:id="rId13"/>
    <p:sldId id="275" r:id="rId14"/>
    <p:sldId id="276" r:id="rId15"/>
    <p:sldId id="277" r:id="rId16"/>
    <p:sldId id="273" r:id="rId17"/>
    <p:sldId id="278" r:id="rId18"/>
    <p:sldId id="280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7" r:id="rId29"/>
    <p:sldId id="298" r:id="rId30"/>
    <p:sldId id="289" r:id="rId31"/>
    <p:sldId id="299" r:id="rId32"/>
    <p:sldId id="290" r:id="rId33"/>
    <p:sldId id="291" r:id="rId34"/>
    <p:sldId id="300" r:id="rId35"/>
    <p:sldId id="292" r:id="rId36"/>
    <p:sldId id="301" r:id="rId37"/>
    <p:sldId id="302" r:id="rId38"/>
    <p:sldId id="293" r:id="rId39"/>
    <p:sldId id="294" r:id="rId40"/>
    <p:sldId id="303" r:id="rId41"/>
    <p:sldId id="295" r:id="rId42"/>
    <p:sldId id="307" r:id="rId43"/>
    <p:sldId id="308" r:id="rId44"/>
    <p:sldId id="296" r:id="rId45"/>
    <p:sldId id="309" r:id="rId46"/>
    <p:sldId id="306" r:id="rId47"/>
    <p:sldId id="310" r:id="rId48"/>
    <p:sldId id="311" r:id="rId49"/>
  </p:sldIdLst>
  <p:sldSz cx="12192000" cy="6858000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EA102-F69E-4BA8-9CA7-4F258FCA0956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C7FFF-861E-452D-A038-EEA45E035EE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08415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08130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0765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85876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0657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38944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62359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30485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76320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46712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61596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83975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CEB0-07E5-4C4A-9EAA-9BEE5FA98333}" type="datetimeFigureOut">
              <a:rPr lang="nl-BE" smtClean="0"/>
              <a:pPr/>
              <a:t>25/11/2015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851AD-D83B-4002-9881-9B82EFBC3A4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407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ordpress.org/showca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ithemes.com/tutorials/what-is-wordpress/" TargetMode="External"/><Relationship Id="rId7" Type="http://schemas.openxmlformats.org/officeDocument/2006/relationships/hyperlink" Target="https://wordpress.org/about/features/" TargetMode="External"/><Relationship Id="rId2" Type="http://schemas.openxmlformats.org/officeDocument/2006/relationships/hyperlink" Target="http://www.wpbeginner.com/wp-tutorials/how-to-move-wordpress-from-local-server-to-live-si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pbeginner.com/why-you-should-use-wordpress/" TargetMode="External"/><Relationship Id="rId5" Type="http://schemas.openxmlformats.org/officeDocument/2006/relationships/hyperlink" Target="http://www.anadguy.com/blog/2009/01/01/wordpress-what-is-it-how-do-you-use-it-why/" TargetMode="External"/><Relationship Id="rId4" Type="http://schemas.openxmlformats.org/officeDocument/2006/relationships/hyperlink" Target="http://wpapprentice.com/blog/wordpress/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wp.com/14-surprising-statistics-about-wordpress-usage" TargetMode="External"/><Relationship Id="rId2" Type="http://schemas.openxmlformats.org/officeDocument/2006/relationships/hyperlink" Target="http://expandedramblings.com/index.php/wordpress-statisti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znetlive.com/9-interesting-facts-about-wordpress/" TargetMode="External"/><Relationship Id="rId4" Type="http://schemas.openxmlformats.org/officeDocument/2006/relationships/hyperlink" Target="http://blog.siteobservers.com/top-10-amazing-statistics-about-wordpress-cm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8246" y="88221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0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1"/>
                </a:solidFill>
              </a:rPr>
              <a:t>Why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should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you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use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(6)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nl-BE" b="1" dirty="0" err="1"/>
              <a:t>WordPress</a:t>
            </a:r>
            <a:r>
              <a:rPr lang="nl-BE" b="1" dirty="0"/>
              <a:t> </a:t>
            </a:r>
            <a:r>
              <a:rPr lang="nl-BE" b="1" dirty="0" smtClean="0"/>
              <a:t>is </a:t>
            </a:r>
            <a:r>
              <a:rPr lang="nl-BE" b="1" dirty="0" err="1" smtClean="0"/>
              <a:t>Available</a:t>
            </a:r>
            <a:r>
              <a:rPr lang="nl-BE" b="1" dirty="0" smtClean="0"/>
              <a:t> in 51 </a:t>
            </a:r>
            <a:r>
              <a:rPr lang="nl-BE" b="1" dirty="0" err="1" smtClean="0"/>
              <a:t>Languages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nl-BE" b="1" dirty="0" err="1" smtClean="0"/>
              <a:t>While</a:t>
            </a:r>
            <a:r>
              <a:rPr lang="nl-BE" b="1" dirty="0" smtClean="0"/>
              <a:t> </a:t>
            </a:r>
            <a:r>
              <a:rPr lang="nl-BE" b="1" dirty="0" err="1"/>
              <a:t>using</a:t>
            </a:r>
            <a:r>
              <a:rPr lang="nl-BE" b="1" dirty="0"/>
              <a:t> </a:t>
            </a:r>
            <a:r>
              <a:rPr lang="nl-BE" b="1" dirty="0" err="1"/>
              <a:t>WordPress</a:t>
            </a:r>
            <a:r>
              <a:rPr lang="nl-BE" b="1" dirty="0"/>
              <a:t>, </a:t>
            </a:r>
            <a:r>
              <a:rPr lang="nl-BE" b="1" dirty="0" err="1"/>
              <a:t>you</a:t>
            </a:r>
            <a:r>
              <a:rPr lang="nl-BE" b="1" dirty="0"/>
              <a:t> are in </a:t>
            </a:r>
            <a:r>
              <a:rPr lang="nl-BE" b="1" dirty="0" err="1" smtClean="0"/>
              <a:t>Good</a:t>
            </a:r>
            <a:r>
              <a:rPr lang="nl-BE" b="1" dirty="0" smtClean="0"/>
              <a:t> Company</a:t>
            </a:r>
            <a:br>
              <a:rPr lang="nl-BE" b="1" dirty="0" smtClean="0"/>
            </a:br>
            <a:endParaRPr lang="nl-BE" b="1" dirty="0" smtClean="0"/>
          </a:p>
          <a:p>
            <a:pPr lvl="1"/>
            <a:r>
              <a:rPr lang="nl-BE" dirty="0" err="1" smtClean="0"/>
              <a:t>Many</a:t>
            </a:r>
            <a:r>
              <a:rPr lang="nl-BE" dirty="0" smtClean="0"/>
              <a:t> </a:t>
            </a:r>
            <a:r>
              <a:rPr lang="nl-BE" dirty="0" err="1" smtClean="0"/>
              <a:t>famous</a:t>
            </a:r>
            <a:r>
              <a:rPr lang="nl-BE" dirty="0" smtClean="0"/>
              <a:t> blogs, </a:t>
            </a:r>
            <a:r>
              <a:rPr lang="nl-BE" dirty="0" err="1" smtClean="0"/>
              <a:t>news</a:t>
            </a:r>
            <a:r>
              <a:rPr lang="nl-BE" dirty="0" smtClean="0"/>
              <a:t> outlets, </a:t>
            </a:r>
            <a:r>
              <a:rPr lang="nl-BE" dirty="0" err="1" smtClean="0"/>
              <a:t>music</a:t>
            </a:r>
            <a:r>
              <a:rPr lang="nl-BE" dirty="0" smtClean="0"/>
              <a:t> sites, </a:t>
            </a:r>
            <a:r>
              <a:rPr lang="nl-BE" dirty="0" err="1" smtClean="0"/>
              <a:t>Fortune</a:t>
            </a:r>
            <a:r>
              <a:rPr lang="nl-BE" dirty="0" smtClean="0"/>
              <a:t> 500 companies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celebrities</a:t>
            </a:r>
            <a:r>
              <a:rPr lang="nl-BE" dirty="0" smtClean="0"/>
              <a:t> are </a:t>
            </a:r>
            <a:r>
              <a:rPr lang="nl-BE" dirty="0" err="1" smtClean="0"/>
              <a:t>using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>
                <a:sym typeface="Wingdings" panose="05000000000000000000" pitchFamily="2" charset="2"/>
                <a:hlinkClick r:id="rId2"/>
              </a:rPr>
              <a:t>https://wordpress.org/showcase</a:t>
            </a:r>
            <a:r>
              <a:rPr lang="nl-BE" dirty="0" smtClean="0">
                <a:sym typeface="Wingdings" panose="05000000000000000000" pitchFamily="2" charset="2"/>
                <a:hlinkClick r:id="rId2"/>
              </a:rPr>
              <a:t>/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04638" y="1825625"/>
            <a:ext cx="2049162" cy="87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1" y="4300470"/>
            <a:ext cx="3657599" cy="175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69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accent1"/>
                </a:solidFill>
              </a:rPr>
              <a:t>Amazing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statistics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 smtClean="0"/>
              <a:t>WordPress</a:t>
            </a:r>
            <a:r>
              <a:rPr lang="nl-BE" dirty="0" smtClean="0"/>
              <a:t> is </a:t>
            </a:r>
            <a:r>
              <a:rPr lang="nl-BE" dirty="0" err="1" smtClean="0"/>
              <a:t>by</a:t>
            </a:r>
            <a:r>
              <a:rPr lang="nl-BE" dirty="0" smtClean="0"/>
              <a:t> far </a:t>
            </a:r>
            <a:r>
              <a:rPr lang="nl-BE" dirty="0" err="1" smtClean="0"/>
              <a:t>the</a:t>
            </a:r>
            <a:r>
              <a:rPr lang="nl-BE" dirty="0" smtClean="0"/>
              <a:t> most prominent CMS out </a:t>
            </a:r>
            <a:r>
              <a:rPr lang="nl-BE" dirty="0" err="1" smtClean="0"/>
              <a:t>there</a:t>
            </a:r>
            <a:r>
              <a:rPr lang="nl-BE" dirty="0" smtClean="0"/>
              <a:t>.</a:t>
            </a:r>
            <a:br>
              <a:rPr lang="nl-BE" dirty="0" smtClean="0"/>
            </a:b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Around</a:t>
            </a:r>
            <a:r>
              <a:rPr lang="nl-BE" dirty="0" smtClean="0"/>
              <a:t> 48% of </a:t>
            </a:r>
            <a:r>
              <a:rPr lang="nl-BE" dirty="0" err="1" smtClean="0"/>
              <a:t>the</a:t>
            </a:r>
            <a:r>
              <a:rPr lang="nl-BE" dirty="0" smtClean="0"/>
              <a:t> top 100 blogs are </a:t>
            </a:r>
            <a:r>
              <a:rPr lang="nl-BE" dirty="0" err="1" smtClean="0"/>
              <a:t>managed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About</a:t>
            </a:r>
            <a:r>
              <a:rPr lang="nl-BE" dirty="0" smtClean="0"/>
              <a:t> 20% of </a:t>
            </a:r>
            <a:r>
              <a:rPr lang="nl-BE" dirty="0" err="1" smtClean="0"/>
              <a:t>all</a:t>
            </a:r>
            <a:r>
              <a:rPr lang="nl-BE" dirty="0" smtClean="0"/>
              <a:t> websites </a:t>
            </a:r>
            <a:r>
              <a:rPr lang="nl-BE" dirty="0" err="1" smtClean="0"/>
              <a:t>depend</a:t>
            </a:r>
            <a:r>
              <a:rPr lang="nl-BE" dirty="0" smtClean="0"/>
              <a:t> on </a:t>
            </a:r>
            <a:r>
              <a:rPr lang="nl-BE" dirty="0" err="1" smtClean="0"/>
              <a:t>WordPress</a:t>
            </a:r>
            <a:r>
              <a:rPr lang="nl-B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WordPress.com </a:t>
            </a:r>
            <a:r>
              <a:rPr lang="nl-BE" dirty="0" err="1" smtClean="0"/>
              <a:t>gets</a:t>
            </a:r>
            <a:r>
              <a:rPr lang="nl-BE" dirty="0" smtClean="0"/>
              <a:t> more </a:t>
            </a:r>
            <a:r>
              <a:rPr lang="nl-BE" dirty="0" err="1" smtClean="0"/>
              <a:t>unique</a:t>
            </a:r>
            <a:r>
              <a:rPr lang="nl-BE" dirty="0" smtClean="0"/>
              <a:t> </a:t>
            </a:r>
            <a:r>
              <a:rPr lang="nl-BE" dirty="0" err="1" smtClean="0"/>
              <a:t>visitors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Amazon (126M per </a:t>
            </a:r>
            <a:r>
              <a:rPr lang="nl-BE" dirty="0" err="1" smtClean="0"/>
              <a:t>month</a:t>
            </a:r>
            <a:r>
              <a:rPr lang="nl-BE" dirty="0" smtClean="0"/>
              <a:t> versus 96M per </a:t>
            </a:r>
            <a:r>
              <a:rPr lang="nl-BE" dirty="0" err="1" smtClean="0"/>
              <a:t>month</a:t>
            </a:r>
            <a:r>
              <a:rPr lang="nl-BE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WordPress-related</a:t>
            </a:r>
            <a:r>
              <a:rPr lang="nl-BE" dirty="0" smtClean="0"/>
              <a:t> </a:t>
            </a:r>
            <a:r>
              <a:rPr lang="nl-BE" dirty="0" err="1" smtClean="0"/>
              <a:t>keywords</a:t>
            </a:r>
            <a:r>
              <a:rPr lang="nl-BE" dirty="0" smtClean="0"/>
              <a:t> score 37 </a:t>
            </a:r>
            <a:r>
              <a:rPr lang="nl-BE" dirty="0" err="1" smtClean="0"/>
              <a:t>million</a:t>
            </a:r>
            <a:r>
              <a:rPr lang="nl-BE" dirty="0" smtClean="0"/>
              <a:t> </a:t>
            </a:r>
            <a:r>
              <a:rPr lang="nl-BE" dirty="0" err="1" smtClean="0"/>
              <a:t>searches</a:t>
            </a:r>
            <a:r>
              <a:rPr lang="nl-BE" dirty="0" smtClean="0"/>
              <a:t> per </a:t>
            </a:r>
            <a:r>
              <a:rPr lang="nl-BE" dirty="0" err="1" smtClean="0"/>
              <a:t>month</a:t>
            </a:r>
            <a:r>
              <a:rPr lang="nl-B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WordPress.com </a:t>
            </a:r>
            <a:r>
              <a:rPr lang="nl-BE" dirty="0" err="1" smtClean="0"/>
              <a:t>employs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283 </a:t>
            </a:r>
            <a:r>
              <a:rPr lang="nl-BE" dirty="0" err="1" smtClean="0"/>
              <a:t>people</a:t>
            </a:r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8058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0028" y="1077829"/>
            <a:ext cx="8229600" cy="4629150"/>
          </a:xfrm>
        </p:spPr>
      </p:pic>
    </p:spTree>
    <p:extLst>
      <p:ext uri="{BB962C8B-B14F-4D97-AF65-F5344CB8AC3E}">
        <p14:creationId xmlns:p14="http://schemas.microsoft.com/office/powerpoint/2010/main" xmlns="" val="337545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/>
                </a:solidFill>
              </a:rPr>
              <a:t>WordPress.</a:t>
            </a:r>
            <a:r>
              <a:rPr lang="nl-BE" b="1" dirty="0" smtClean="0">
                <a:solidFill>
                  <a:schemeClr val="accent1"/>
                </a:solidFill>
              </a:rPr>
              <a:t>com</a:t>
            </a:r>
            <a:r>
              <a:rPr lang="nl-BE" dirty="0" smtClean="0">
                <a:solidFill>
                  <a:schemeClr val="accent1"/>
                </a:solidFill>
              </a:rPr>
              <a:t> versus WordPress.</a:t>
            </a:r>
            <a:r>
              <a:rPr lang="nl-BE" b="1" dirty="0" smtClean="0">
                <a:solidFill>
                  <a:schemeClr val="accent1"/>
                </a:solidFill>
              </a:rPr>
              <a:t>org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is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difference</a:t>
            </a:r>
            <a:r>
              <a:rPr lang="nl-BE" dirty="0" smtClean="0"/>
              <a:t>? </a:t>
            </a:r>
            <a:r>
              <a:rPr lang="nl-BE" b="1" dirty="0" smtClean="0"/>
              <a:t>It’s </a:t>
            </a:r>
            <a:r>
              <a:rPr lang="nl-BE" b="1" dirty="0" err="1" smtClean="0"/>
              <a:t>all</a:t>
            </a:r>
            <a:r>
              <a:rPr lang="nl-BE" b="1" dirty="0" smtClean="0"/>
              <a:t> </a:t>
            </a:r>
            <a:r>
              <a:rPr lang="nl-BE" b="1" dirty="0" err="1" smtClean="0"/>
              <a:t>about</a:t>
            </a:r>
            <a:r>
              <a:rPr lang="nl-BE" b="1" dirty="0" smtClean="0"/>
              <a:t> hosting.</a:t>
            </a:r>
          </a:p>
          <a:p>
            <a:pPr lvl="1"/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u="sng" dirty="0" smtClean="0"/>
              <a:t>WordPress.org</a:t>
            </a:r>
            <a:r>
              <a:rPr lang="nl-BE" dirty="0" smtClean="0"/>
              <a:t> YOU host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website. </a:t>
            </a:r>
            <a:br>
              <a:rPr lang="nl-BE" dirty="0" smtClean="0"/>
            </a:br>
            <a:r>
              <a:rPr lang="en-US" dirty="0" smtClean="0"/>
              <a:t>WordPress.org </a:t>
            </a:r>
            <a:r>
              <a:rPr lang="en-US" dirty="0"/>
              <a:t>is where you’ll find the free WordPress software that you can download and install on </a:t>
            </a:r>
            <a:r>
              <a:rPr lang="en-US" dirty="0" smtClean="0"/>
              <a:t>a web server of your own choice.</a:t>
            </a:r>
            <a:endParaRPr lang="en-US" dirty="0"/>
          </a:p>
          <a:p>
            <a:pPr lvl="1"/>
            <a:r>
              <a:rPr lang="en-US" u="sng" dirty="0"/>
              <a:t>WordPress.com</a:t>
            </a:r>
            <a:r>
              <a:rPr lang="en-US" dirty="0"/>
              <a:t>, on the other hand, takes care of all of the hosting for you. You don’t have to download software, pay for hosting, or manage a web </a:t>
            </a:r>
            <a:r>
              <a:rPr lang="en-US" dirty="0" smtClean="0"/>
              <a:t>server.</a:t>
            </a:r>
          </a:p>
          <a:p>
            <a:r>
              <a:rPr lang="en-US" dirty="0" smtClean="0"/>
              <a:t>Both </a:t>
            </a:r>
            <a:r>
              <a:rPr lang="en-US" dirty="0"/>
              <a:t>WordPress.org and WordPress.com have </a:t>
            </a:r>
            <a:r>
              <a:rPr lang="en-US" b="1" dirty="0"/>
              <a:t>pros and cons, depending on your needs</a:t>
            </a:r>
            <a:r>
              <a:rPr lang="en-US" dirty="0"/>
              <a:t>.</a:t>
            </a: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7823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/>
                </a:solidFill>
              </a:rPr>
              <a:t>WordPress.</a:t>
            </a:r>
            <a:r>
              <a:rPr lang="nl-BE" b="1" dirty="0" smtClean="0">
                <a:solidFill>
                  <a:schemeClr val="accent1"/>
                </a:solidFill>
              </a:rPr>
              <a:t>com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3"/>
            <a:ext cx="11147855" cy="511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err="1" smtClean="0"/>
              <a:t>Advantages</a:t>
            </a:r>
            <a:endParaRPr lang="nl-BE" b="1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No hosting </a:t>
            </a:r>
            <a:r>
              <a:rPr lang="nl-BE" dirty="0" err="1" smtClean="0"/>
              <a:t>costs</a:t>
            </a:r>
            <a:endParaRPr lang="nl-BE" dirty="0" smtClean="0"/>
          </a:p>
          <a:p>
            <a:r>
              <a:rPr lang="nl-BE" dirty="0" smtClean="0"/>
              <a:t>No managing a web server</a:t>
            </a:r>
          </a:p>
          <a:p>
            <a:r>
              <a:rPr lang="nl-BE" dirty="0" smtClean="0"/>
              <a:t>Easy </a:t>
            </a:r>
            <a:r>
              <a:rPr lang="nl-BE" dirty="0" err="1" smtClean="0"/>
              <a:t>to</a:t>
            </a:r>
            <a:r>
              <a:rPr lang="nl-BE" dirty="0" smtClean="0"/>
              <a:t> set up</a:t>
            </a:r>
          </a:p>
          <a:p>
            <a:r>
              <a:rPr lang="nl-BE" dirty="0" err="1" smtClean="0"/>
              <a:t>Customization</a:t>
            </a:r>
            <a:r>
              <a:rPr lang="nl-BE" dirty="0" smtClean="0"/>
              <a:t> options</a:t>
            </a:r>
          </a:p>
          <a:p>
            <a:pPr marL="0" indent="0">
              <a:buNone/>
            </a:pPr>
            <a:endParaRPr lang="nl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>
                <a:sym typeface="Wingdings" panose="05000000000000000000" pitchFamily="2" charset="2"/>
              </a:rPr>
              <a:t>While</a:t>
            </a:r>
            <a:r>
              <a:rPr lang="nl-BE" dirty="0" smtClean="0">
                <a:sym typeface="Wingdings" panose="05000000000000000000" pitchFamily="2" charset="2"/>
              </a:rPr>
              <a:t> WordPress.com is free </a:t>
            </a:r>
            <a:r>
              <a:rPr lang="nl-BE" dirty="0" err="1" smtClean="0">
                <a:sym typeface="Wingdings" panose="05000000000000000000" pitchFamily="2" charset="2"/>
              </a:rPr>
              <a:t>to</a:t>
            </a:r>
            <a:r>
              <a:rPr lang="nl-BE" dirty="0" smtClean="0">
                <a:sym typeface="Wingdings" panose="05000000000000000000" pitchFamily="2" charset="2"/>
              </a:rPr>
              <a:t> set up, </a:t>
            </a:r>
            <a:r>
              <a:rPr lang="nl-BE" dirty="0" err="1" smtClean="0">
                <a:sym typeface="Wingdings" panose="05000000000000000000" pitchFamily="2" charset="2"/>
              </a:rPr>
              <a:t>they</a:t>
            </a:r>
            <a:r>
              <a:rPr lang="nl-BE" dirty="0" smtClean="0">
                <a:sym typeface="Wingdings" panose="05000000000000000000" pitchFamily="2" charset="2"/>
              </a:rPr>
              <a:t> do offer </a:t>
            </a:r>
            <a:r>
              <a:rPr lang="nl-BE" dirty="0" err="1" smtClean="0">
                <a:sym typeface="Wingdings" panose="05000000000000000000" pitchFamily="2" charset="2"/>
              </a:rPr>
              <a:t>several</a:t>
            </a:r>
            <a:r>
              <a:rPr lang="nl-BE" dirty="0" smtClean="0">
                <a:sym typeface="Wingdings" panose="05000000000000000000" pitchFamily="2" charset="2"/>
              </a:rPr>
              <a:t> premium    </a:t>
            </a: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upgrades.</a:t>
            </a:r>
            <a:endParaRPr lang="nl-B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77928" y="1825625"/>
            <a:ext cx="63081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b="1" dirty="0" err="1" smtClean="0"/>
              <a:t>Disadvantages</a:t>
            </a:r>
            <a:endParaRPr lang="nl-BE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BE" dirty="0" smtClean="0"/>
          </a:p>
          <a:p>
            <a:r>
              <a:rPr lang="nl-BE" dirty="0" smtClean="0"/>
              <a:t>URL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i="1" dirty="0" smtClean="0"/>
              <a:t>yoursite/wordpress.com</a:t>
            </a:r>
          </a:p>
          <a:p>
            <a:r>
              <a:rPr lang="nl-BE" dirty="0" smtClean="0"/>
              <a:t>Limited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pre-</a:t>
            </a:r>
            <a:r>
              <a:rPr lang="nl-BE" dirty="0" err="1" smtClean="0"/>
              <a:t>installed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endParaRPr lang="nl-BE" dirty="0" smtClean="0"/>
          </a:p>
          <a:p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can’t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endParaRPr lang="nl-BE" dirty="0" smtClean="0"/>
          </a:p>
          <a:p>
            <a:r>
              <a:rPr lang="nl-BE" dirty="0" smtClean="0"/>
              <a:t>No 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site’s</a:t>
            </a:r>
            <a:r>
              <a:rPr lang="nl-BE" dirty="0" smtClean="0"/>
              <a:t> code</a:t>
            </a:r>
          </a:p>
        </p:txBody>
      </p:sp>
    </p:spTree>
    <p:extLst>
      <p:ext uri="{BB962C8B-B14F-4D97-AF65-F5344CB8AC3E}">
        <p14:creationId xmlns:p14="http://schemas.microsoft.com/office/powerpoint/2010/main" xmlns="" val="31415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/>
                </a:solidFill>
              </a:rPr>
              <a:t>WordPress.</a:t>
            </a:r>
            <a:r>
              <a:rPr lang="nl-BE" b="1" dirty="0" smtClean="0">
                <a:solidFill>
                  <a:schemeClr val="accent1"/>
                </a:solidFill>
              </a:rPr>
              <a:t>org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25623"/>
            <a:ext cx="11197283" cy="4945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err="1" smtClean="0"/>
              <a:t>Advantages</a:t>
            </a:r>
            <a:endParaRPr lang="nl-BE" b="1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domain name</a:t>
            </a:r>
          </a:p>
          <a:p>
            <a:r>
              <a:rPr lang="nl-BE" dirty="0" smtClean="0"/>
              <a:t>Upload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endParaRPr lang="nl-BE" dirty="0" smtClean="0"/>
          </a:p>
          <a:p>
            <a:r>
              <a:rPr lang="nl-BE" dirty="0" err="1" smtClean="0"/>
              <a:t>Edit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code </a:t>
            </a:r>
            <a:r>
              <a:rPr lang="nl-BE" dirty="0" err="1" smtClean="0"/>
              <a:t>behind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</a:t>
            </a:r>
          </a:p>
          <a:p>
            <a:r>
              <a:rPr lang="nl-BE" dirty="0" smtClean="0"/>
              <a:t>Access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site’s</a:t>
            </a:r>
            <a:r>
              <a:rPr lang="nl-BE" dirty="0" smtClean="0"/>
              <a:t> database (or files)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WordPress.org </a:t>
            </a:r>
            <a:r>
              <a:rPr lang="nl-BE" dirty="0" err="1" smtClean="0">
                <a:sym typeface="Wingdings" panose="05000000000000000000" pitchFamily="2" charset="2"/>
              </a:rPr>
              <a:t>opens</a:t>
            </a:r>
            <a:r>
              <a:rPr lang="nl-BE" dirty="0" smtClean="0">
                <a:sym typeface="Wingdings" panose="05000000000000000000" pitchFamily="2" charset="2"/>
              </a:rPr>
              <a:t> up more control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flexibility </a:t>
            </a:r>
            <a:r>
              <a:rPr lang="nl-BE" dirty="0" err="1" smtClean="0">
                <a:sym typeface="Wingdings" panose="05000000000000000000" pitchFamily="2" charset="2"/>
              </a:rPr>
              <a:t>for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your</a:t>
            </a:r>
            <a:r>
              <a:rPr lang="nl-BE" dirty="0" smtClean="0">
                <a:sym typeface="Wingdings" panose="05000000000000000000" pitchFamily="2" charset="2"/>
              </a:rPr>
              <a:t> site, but </a:t>
            </a:r>
            <a:r>
              <a:rPr lang="nl-BE" dirty="0" err="1" smtClean="0">
                <a:sym typeface="Wingdings" panose="05000000000000000000" pitchFamily="2" charset="2"/>
              </a:rPr>
              <a:t>it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also</a:t>
            </a:r>
            <a:r>
              <a:rPr lang="nl-BE" dirty="0" smtClean="0">
                <a:sym typeface="Wingdings" panose="05000000000000000000" pitchFamily="2" charset="2"/>
              </a:rPr>
              <a:t> means more </a:t>
            </a:r>
            <a:r>
              <a:rPr lang="nl-BE" dirty="0" err="1" smtClean="0">
                <a:sym typeface="Wingdings" panose="05000000000000000000" pitchFamily="2" charset="2"/>
              </a:rPr>
              <a:t>responsability</a:t>
            </a:r>
            <a:r>
              <a:rPr lang="nl-BE" dirty="0" smtClean="0">
                <a:sym typeface="Wingdings" panose="05000000000000000000" pitchFamily="2" charset="2"/>
              </a:rPr>
              <a:t>.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9946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8610" cy="1325563"/>
          </a:xfrm>
        </p:spPr>
        <p:txBody>
          <a:bodyPr/>
          <a:lstStyle/>
          <a:p>
            <a:r>
              <a:rPr lang="nl-BE" dirty="0" smtClean="0">
                <a:solidFill>
                  <a:schemeClr val="accent1"/>
                </a:solidFill>
              </a:rPr>
              <a:t>How </a:t>
            </a:r>
            <a:r>
              <a:rPr lang="nl-BE" dirty="0" err="1" smtClean="0">
                <a:solidFill>
                  <a:schemeClr val="accent1"/>
                </a:solidFill>
              </a:rPr>
              <a:t>to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install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 on </a:t>
            </a:r>
            <a:r>
              <a:rPr lang="nl-BE" dirty="0" err="1" smtClean="0">
                <a:solidFill>
                  <a:schemeClr val="accent1"/>
                </a:solidFill>
              </a:rPr>
              <a:t>your</a:t>
            </a:r>
            <a:r>
              <a:rPr lang="nl-BE" dirty="0" smtClean="0">
                <a:solidFill>
                  <a:schemeClr val="accent1"/>
                </a:solidFill>
              </a:rPr>
              <a:t> computer? (1)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b="1" dirty="0" smtClean="0"/>
              <a:t>Set up a </a:t>
            </a:r>
            <a:r>
              <a:rPr lang="nl-BE" b="1" dirty="0" err="1" smtClean="0"/>
              <a:t>local</a:t>
            </a:r>
            <a:r>
              <a:rPr lang="nl-BE" b="1" dirty="0" smtClean="0"/>
              <a:t> server environment or </a:t>
            </a:r>
            <a:r>
              <a:rPr lang="nl-BE" b="1" dirty="0" err="1" smtClean="0"/>
              <a:t>localhost</a:t>
            </a:r>
            <a:r>
              <a:rPr lang="nl-BE" b="1" dirty="0" smtClean="0"/>
              <a:t>, </a:t>
            </a:r>
            <a:r>
              <a:rPr lang="nl-BE" b="1" dirty="0" err="1" smtClean="0"/>
              <a:t>using</a:t>
            </a:r>
            <a:r>
              <a:rPr lang="nl-BE" b="1" dirty="0" smtClean="0"/>
              <a:t> XAMPP or WAMP</a:t>
            </a:r>
          </a:p>
          <a:p>
            <a:pPr lvl="1"/>
            <a:r>
              <a:rPr lang="nl-BE" dirty="0" smtClean="0"/>
              <a:t>XAMPP or WAMP is a </a:t>
            </a:r>
            <a:r>
              <a:rPr lang="nl-BE" dirty="0" err="1" smtClean="0"/>
              <a:t>compilation</a:t>
            </a:r>
            <a:r>
              <a:rPr lang="nl-BE" dirty="0" smtClean="0"/>
              <a:t> of Apache web server, PHP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MySQL</a:t>
            </a:r>
            <a:r>
              <a:rPr lang="nl-BE" dirty="0" smtClean="0"/>
              <a:t> </a:t>
            </a:r>
            <a:r>
              <a:rPr lang="nl-BE" dirty="0" err="1" smtClean="0"/>
              <a:t>bundled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Windows computers.</a:t>
            </a:r>
          </a:p>
          <a:p>
            <a:pPr lvl="1"/>
            <a:r>
              <a:rPr lang="nl-BE" dirty="0" err="1" smtClean="0"/>
              <a:t>Basically</a:t>
            </a:r>
            <a:r>
              <a:rPr lang="nl-BE" dirty="0" smtClean="0"/>
              <a:t>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XAMPP/WAMP </a:t>
            </a:r>
            <a:r>
              <a:rPr lang="nl-BE" dirty="0" err="1" smtClean="0"/>
              <a:t>to</a:t>
            </a:r>
            <a:r>
              <a:rPr lang="nl-BE" dirty="0" smtClean="0"/>
              <a:t> setup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</a:t>
            </a:r>
            <a:r>
              <a:rPr lang="nl-BE" dirty="0" err="1" smtClean="0"/>
              <a:t>local</a:t>
            </a:r>
            <a:r>
              <a:rPr lang="nl-BE" dirty="0" smtClean="0"/>
              <a:t> server environment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on Windows.</a:t>
            </a:r>
          </a:p>
          <a:p>
            <a:pPr lvl="1"/>
            <a:endParaRPr lang="nl-BE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nl-BE" b="1" dirty="0" err="1" smtClean="0">
                <a:sym typeface="Wingdings" panose="05000000000000000000" pitchFamily="2" charset="2"/>
              </a:rPr>
              <a:t>Install</a:t>
            </a:r>
            <a:r>
              <a:rPr lang="nl-BE" b="1" dirty="0" smtClean="0">
                <a:sym typeface="Wingdings" panose="05000000000000000000" pitchFamily="2" charset="2"/>
              </a:rPr>
              <a:t> XAMPP or WAMP on </a:t>
            </a:r>
            <a:r>
              <a:rPr lang="nl-BE" b="1" dirty="0" err="1" smtClean="0">
                <a:sym typeface="Wingdings" panose="05000000000000000000" pitchFamily="2" charset="2"/>
              </a:rPr>
              <a:t>your</a:t>
            </a:r>
            <a:r>
              <a:rPr lang="nl-BE" b="1" dirty="0" smtClean="0">
                <a:sym typeface="Wingdings" panose="05000000000000000000" pitchFamily="2" charset="2"/>
              </a:rPr>
              <a:t> PC </a:t>
            </a:r>
            <a:r>
              <a:rPr lang="nl-BE" b="1" dirty="0" err="1" smtClean="0">
                <a:sym typeface="Wingdings" panose="05000000000000000000" pitchFamily="2" charset="2"/>
              </a:rPr>
              <a:t>and</a:t>
            </a:r>
            <a:r>
              <a:rPr lang="nl-BE" b="1" dirty="0" smtClean="0">
                <a:sym typeface="Wingdings" panose="05000000000000000000" pitchFamily="2" charset="2"/>
              </a:rPr>
              <a:t> </a:t>
            </a:r>
            <a:r>
              <a:rPr lang="nl-BE" b="1" dirty="0" err="1" smtClean="0">
                <a:sym typeface="Wingdings" panose="05000000000000000000" pitchFamily="2" charset="2"/>
              </a:rPr>
              <a:t>launch</a:t>
            </a:r>
            <a:r>
              <a:rPr lang="nl-BE" b="1" dirty="0" smtClean="0">
                <a:sym typeface="Wingdings" panose="05000000000000000000" pitchFamily="2" charset="2"/>
              </a:rPr>
              <a:t> it.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XAMPP: open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control panel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activate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Apache Module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MySQL</a:t>
            </a:r>
            <a:r>
              <a:rPr lang="nl-BE" dirty="0" smtClean="0">
                <a:sym typeface="Wingdings" panose="05000000000000000000" pitchFamily="2" charset="2"/>
              </a:rPr>
              <a:t> module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WAMP: put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WAMPserver</a:t>
            </a:r>
            <a:r>
              <a:rPr lang="nl-BE" dirty="0" smtClean="0">
                <a:sym typeface="Wingdings" panose="05000000000000000000" pitchFamily="2" charset="2"/>
              </a:rPr>
              <a:t> online [! </a:t>
            </a:r>
            <a:r>
              <a:rPr lang="nl-BE" dirty="0" err="1" smtClean="0">
                <a:sym typeface="Wingdings" panose="05000000000000000000" pitchFamily="2" charset="2"/>
              </a:rPr>
              <a:t>Troubleshooting</a:t>
            </a:r>
            <a:r>
              <a:rPr lang="nl-BE" dirty="0" smtClean="0">
                <a:sym typeface="Wingdings" panose="05000000000000000000" pitchFamily="2" charset="2"/>
              </a:rPr>
              <a:t> WAMP Skype Error]</a:t>
            </a:r>
            <a:endParaRPr lang="nl-B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03697" y="5805048"/>
            <a:ext cx="2647950" cy="72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7736" y="5824978"/>
            <a:ext cx="2549236" cy="7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6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6427" cy="1325563"/>
          </a:xfrm>
        </p:spPr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install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on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computer? </a:t>
            </a:r>
            <a:r>
              <a:rPr lang="nl-BE" dirty="0" smtClean="0">
                <a:solidFill>
                  <a:schemeClr val="accent1"/>
                </a:solidFill>
              </a:rPr>
              <a:t>(2)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nl-BE" b="1" dirty="0" smtClean="0"/>
              <a:t>Set up a new </a:t>
            </a:r>
            <a:r>
              <a:rPr lang="nl-BE" b="1" dirty="0" err="1" smtClean="0"/>
              <a:t>MySQL</a:t>
            </a:r>
            <a:r>
              <a:rPr lang="nl-BE" b="1" dirty="0" smtClean="0"/>
              <a:t> database </a:t>
            </a:r>
            <a:r>
              <a:rPr lang="nl-BE" b="1" dirty="0" err="1" smtClean="0"/>
              <a:t>for</a:t>
            </a:r>
            <a:r>
              <a:rPr lang="nl-BE" b="1" dirty="0" smtClean="0"/>
              <a:t> </a:t>
            </a:r>
            <a:r>
              <a:rPr lang="nl-BE" b="1" dirty="0" err="1" smtClean="0"/>
              <a:t>your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site</a:t>
            </a:r>
          </a:p>
          <a:p>
            <a:pPr lvl="1"/>
            <a:r>
              <a:rPr lang="nl-BE" dirty="0" smtClean="0"/>
              <a:t>XAMPP/WAMP </a:t>
            </a:r>
            <a:r>
              <a:rPr lang="nl-BE" dirty="0" err="1" smtClean="0"/>
              <a:t>comes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phpMyAdmin</a:t>
            </a:r>
            <a:r>
              <a:rPr lang="nl-BE" dirty="0" smtClean="0"/>
              <a:t>, a web 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application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manage </a:t>
            </a:r>
            <a:r>
              <a:rPr lang="nl-BE" dirty="0" err="1" smtClean="0"/>
              <a:t>MySQL</a:t>
            </a:r>
            <a:r>
              <a:rPr lang="nl-BE" dirty="0" smtClean="0"/>
              <a:t> databases.</a:t>
            </a:r>
          </a:p>
          <a:p>
            <a:pPr lvl="1"/>
            <a:r>
              <a:rPr lang="nl-BE" dirty="0" smtClean="0"/>
              <a:t>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web browser </a:t>
            </a:r>
            <a:r>
              <a:rPr lang="nl-BE" dirty="0" err="1" smtClean="0"/>
              <a:t>and</a:t>
            </a:r>
            <a:r>
              <a:rPr lang="nl-BE" dirty="0" smtClean="0"/>
              <a:t> type in </a:t>
            </a:r>
            <a:r>
              <a:rPr lang="nl-BE" i="1" dirty="0" err="1" smtClean="0"/>
              <a:t>localhost</a:t>
            </a:r>
            <a:r>
              <a:rPr lang="nl-BE" i="1" dirty="0" smtClean="0"/>
              <a:t>/</a:t>
            </a:r>
            <a:r>
              <a:rPr lang="nl-BE" i="1" dirty="0" err="1" smtClean="0"/>
              <a:t>phpMyAdmin</a:t>
            </a:r>
            <a:r>
              <a:rPr lang="nl-BE" i="1" dirty="0" smtClean="0"/>
              <a:t> 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[Or: Click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Wampserver</a:t>
            </a:r>
            <a:r>
              <a:rPr lang="nl-BE" dirty="0" smtClean="0"/>
              <a:t> icon in Windows </a:t>
            </a:r>
            <a:r>
              <a:rPr lang="nl-BE" dirty="0" err="1" smtClean="0"/>
              <a:t>taskbar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then</a:t>
            </a:r>
            <a:r>
              <a:rPr lang="nl-BE" dirty="0" smtClean="0"/>
              <a:t> click on </a:t>
            </a:r>
            <a:r>
              <a:rPr lang="nl-BE" dirty="0" err="1" smtClean="0"/>
              <a:t>phpMyAdmin</a:t>
            </a:r>
            <a:r>
              <a:rPr lang="nl-BE" dirty="0" smtClean="0"/>
              <a:t>].</a:t>
            </a:r>
          </a:p>
          <a:p>
            <a:pPr lvl="1"/>
            <a:r>
              <a:rPr lang="nl-BE" dirty="0" smtClean="0"/>
              <a:t>Click on </a:t>
            </a:r>
            <a:r>
              <a:rPr lang="nl-BE" dirty="0" err="1" smtClean="0"/>
              <a:t>the</a:t>
            </a:r>
            <a:r>
              <a:rPr lang="nl-BE" dirty="0" smtClean="0"/>
              <a:t> Database tab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a new database: </a:t>
            </a:r>
            <a:r>
              <a:rPr lang="nl-BE" dirty="0" err="1" smtClean="0"/>
              <a:t>choose</a:t>
            </a:r>
            <a:r>
              <a:rPr lang="nl-BE" dirty="0" smtClean="0"/>
              <a:t> a name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database (</a:t>
            </a:r>
            <a:r>
              <a:rPr lang="nl-BE" dirty="0" err="1" smtClean="0"/>
              <a:t>f.e</a:t>
            </a:r>
            <a:r>
              <a:rPr lang="nl-BE" dirty="0" smtClean="0"/>
              <a:t>. </a:t>
            </a:r>
            <a:r>
              <a:rPr lang="nl-BE" i="1" dirty="0" err="1" smtClean="0"/>
              <a:t>test_db</a:t>
            </a:r>
            <a:r>
              <a:rPr lang="nl-BE" dirty="0" smtClean="0"/>
              <a:t>) </a:t>
            </a:r>
            <a:r>
              <a:rPr lang="nl-BE" dirty="0" err="1" smtClean="0"/>
              <a:t>and</a:t>
            </a:r>
            <a:r>
              <a:rPr lang="nl-BE" dirty="0" smtClean="0"/>
              <a:t> click on </a:t>
            </a:r>
            <a:r>
              <a:rPr lang="nl-BE" i="1" dirty="0" err="1" smtClean="0"/>
              <a:t>Create</a:t>
            </a:r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8920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482" y="574963"/>
            <a:ext cx="4953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1136" y="2923309"/>
            <a:ext cx="4953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5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1345" cy="1325563"/>
          </a:xfrm>
        </p:spPr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install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on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computer? </a:t>
            </a:r>
            <a:r>
              <a:rPr lang="nl-BE" dirty="0" smtClean="0">
                <a:solidFill>
                  <a:schemeClr val="accent1"/>
                </a:solidFill>
              </a:rPr>
              <a:t>(3)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nl-BE" b="1" dirty="0" smtClean="0"/>
              <a:t>Download a copy of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from</a:t>
            </a:r>
            <a:r>
              <a:rPr lang="nl-BE" b="1" dirty="0" smtClean="0"/>
              <a:t> WordPress.org</a:t>
            </a:r>
          </a:p>
          <a:p>
            <a:pPr lvl="1"/>
            <a:r>
              <a:rPr lang="nl-BE" dirty="0" smtClean="0"/>
              <a:t>Extract </a:t>
            </a:r>
            <a:r>
              <a:rPr lang="nl-BE" dirty="0" err="1" smtClean="0"/>
              <a:t>the</a:t>
            </a:r>
            <a:r>
              <a:rPr lang="nl-BE" dirty="0" smtClean="0"/>
              <a:t> zip file</a:t>
            </a:r>
          </a:p>
          <a:p>
            <a:pPr lvl="1"/>
            <a:r>
              <a:rPr lang="nl-BE" dirty="0" smtClean="0"/>
              <a:t>Copy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unzipped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folder, go </a:t>
            </a:r>
            <a:r>
              <a:rPr lang="nl-BE" dirty="0" err="1" smtClean="0"/>
              <a:t>to</a:t>
            </a:r>
            <a:endParaRPr lang="nl-BE" dirty="0" smtClean="0"/>
          </a:p>
          <a:p>
            <a:pPr lvl="2"/>
            <a:r>
              <a:rPr lang="nl-BE" dirty="0" smtClean="0"/>
              <a:t>C:\xampp\htdocs      OR</a:t>
            </a:r>
          </a:p>
          <a:p>
            <a:pPr lvl="2"/>
            <a:r>
              <a:rPr lang="nl-BE" dirty="0"/>
              <a:t>C:\wamp\www</a:t>
            </a:r>
            <a:endParaRPr lang="nl-BE" dirty="0" smtClean="0"/>
          </a:p>
          <a:p>
            <a:pPr marL="457200" lvl="1" indent="0">
              <a:buNone/>
            </a:pPr>
            <a:r>
              <a:rPr lang="nl-BE" dirty="0"/>
              <a:t>	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folder </a:t>
            </a:r>
            <a:r>
              <a:rPr lang="nl-BE" dirty="0" err="1" smtClean="0"/>
              <a:t>there</a:t>
            </a:r>
            <a:endParaRPr lang="nl-BE" dirty="0" smtClean="0"/>
          </a:p>
          <a:p>
            <a:pPr lvl="1"/>
            <a:r>
              <a:rPr lang="nl-BE" dirty="0" err="1" smtClean="0"/>
              <a:t>Rename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folder (</a:t>
            </a:r>
            <a:r>
              <a:rPr lang="nl-BE" dirty="0" err="1" smtClean="0"/>
              <a:t>f.e</a:t>
            </a:r>
            <a:r>
              <a:rPr lang="nl-BE" dirty="0" smtClean="0"/>
              <a:t>. </a:t>
            </a:r>
            <a:r>
              <a:rPr lang="nl-BE" i="1" dirty="0" err="1" smtClean="0"/>
              <a:t>mysite</a:t>
            </a:r>
            <a:r>
              <a:rPr lang="nl-BE" dirty="0" smtClean="0"/>
              <a:t>)</a:t>
            </a:r>
          </a:p>
          <a:p>
            <a:pPr lvl="1"/>
            <a:endParaRPr lang="nl-BE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7562" y="4291446"/>
            <a:ext cx="3859004" cy="217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7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Agenda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Introduction</a:t>
            </a:r>
            <a:endParaRPr lang="nl-BE" dirty="0" smtClean="0"/>
          </a:p>
          <a:p>
            <a:pPr lvl="1"/>
            <a:r>
              <a:rPr lang="nl-BE" dirty="0" err="1" smtClean="0"/>
              <a:t>What</a:t>
            </a:r>
            <a:r>
              <a:rPr lang="nl-BE" dirty="0" smtClean="0"/>
              <a:t> is </a:t>
            </a:r>
            <a:r>
              <a:rPr lang="nl-BE" dirty="0" err="1" smtClean="0"/>
              <a:t>WordPress</a:t>
            </a:r>
            <a:r>
              <a:rPr lang="nl-BE" dirty="0" smtClean="0"/>
              <a:t>?</a:t>
            </a:r>
          </a:p>
          <a:p>
            <a:pPr lvl="1"/>
            <a:r>
              <a:rPr lang="nl-BE" dirty="0" err="1" smtClean="0"/>
              <a:t>Why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?</a:t>
            </a:r>
          </a:p>
          <a:p>
            <a:pPr lvl="1"/>
            <a:r>
              <a:rPr lang="nl-BE" dirty="0" err="1" smtClean="0"/>
              <a:t>Amazing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statistics</a:t>
            </a:r>
            <a:r>
              <a:rPr lang="nl-BE" dirty="0" smtClean="0"/>
              <a:t>!</a:t>
            </a:r>
          </a:p>
          <a:p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?</a:t>
            </a:r>
          </a:p>
          <a:p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set up a </a:t>
            </a:r>
            <a:r>
              <a:rPr lang="nl-BE" dirty="0" err="1" smtClean="0"/>
              <a:t>WordPress</a:t>
            </a:r>
            <a:r>
              <a:rPr lang="nl-BE" dirty="0" smtClean="0"/>
              <a:t> website?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1026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5873" cy="1325563"/>
          </a:xfrm>
        </p:spPr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install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on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computer? </a:t>
            </a:r>
            <a:r>
              <a:rPr lang="nl-BE" dirty="0" smtClean="0">
                <a:solidFill>
                  <a:schemeClr val="accent1"/>
                </a:solidFill>
              </a:rPr>
              <a:t>(4)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nl-BE" b="1" dirty="0" smtClean="0"/>
              <a:t>Open a web browser, go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localhost</a:t>
            </a:r>
            <a:r>
              <a:rPr lang="nl-BE" b="1" dirty="0" smtClean="0"/>
              <a:t>/</a:t>
            </a:r>
            <a:r>
              <a:rPr lang="nl-BE" b="1" i="1" dirty="0" err="1" smtClean="0"/>
              <a:t>mysite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finish </a:t>
            </a:r>
            <a:r>
              <a:rPr lang="nl-BE" b="1" dirty="0" err="1" smtClean="0"/>
              <a:t>the</a:t>
            </a:r>
            <a:r>
              <a:rPr lang="nl-BE" b="1" dirty="0" smtClean="0"/>
              <a:t> </a:t>
            </a:r>
            <a:r>
              <a:rPr lang="nl-BE" b="1" dirty="0" err="1" smtClean="0"/>
              <a:t>installation</a:t>
            </a:r>
            <a:r>
              <a:rPr lang="nl-BE" b="1" dirty="0"/>
              <a:t> </a:t>
            </a:r>
            <a:r>
              <a:rPr lang="nl-BE" b="1" dirty="0" smtClean="0"/>
              <a:t>wizard</a:t>
            </a:r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inform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find</a:t>
            </a:r>
            <a:r>
              <a:rPr lang="nl-BE" dirty="0" smtClean="0"/>
              <a:t> a </a:t>
            </a:r>
            <a:r>
              <a:rPr lang="nl-BE" dirty="0" err="1" smtClean="0"/>
              <a:t>wp-config.php</a:t>
            </a:r>
            <a:r>
              <a:rPr lang="nl-BE" dirty="0" smtClean="0"/>
              <a:t> file. Click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Create</a:t>
            </a:r>
            <a:r>
              <a:rPr lang="nl-BE" i="1" dirty="0" smtClean="0"/>
              <a:t> a </a:t>
            </a:r>
            <a:r>
              <a:rPr lang="nl-BE" i="1" dirty="0" err="1" smtClean="0"/>
              <a:t>Configuration</a:t>
            </a:r>
            <a:r>
              <a:rPr lang="nl-BE" i="1" dirty="0" smtClean="0"/>
              <a:t> File </a:t>
            </a:r>
            <a:r>
              <a:rPr lang="nl-BE" dirty="0" smtClean="0"/>
              <a:t>button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it.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next screen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provide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database information. The database name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selected</a:t>
            </a:r>
            <a:r>
              <a:rPr lang="nl-BE" dirty="0" smtClean="0"/>
              <a:t> (</a:t>
            </a:r>
            <a:r>
              <a:rPr lang="nl-BE" dirty="0" err="1" smtClean="0"/>
              <a:t>f.e</a:t>
            </a:r>
            <a:r>
              <a:rPr lang="nl-BE" dirty="0" smtClean="0"/>
              <a:t>. </a:t>
            </a:r>
            <a:r>
              <a:rPr lang="nl-BE" i="1" dirty="0" err="1" smtClean="0"/>
              <a:t>test_db</a:t>
            </a:r>
            <a:r>
              <a:rPr lang="nl-BE" dirty="0" smtClean="0"/>
              <a:t>).</a:t>
            </a:r>
            <a:br>
              <a:rPr lang="nl-BE" dirty="0" smtClean="0"/>
            </a:br>
            <a:r>
              <a:rPr lang="nl-BE" dirty="0" smtClean="0"/>
              <a:t>[</a:t>
            </a:r>
            <a:r>
              <a:rPr lang="nl-BE" dirty="0" err="1" smtClean="0"/>
              <a:t>Please</a:t>
            </a:r>
            <a:r>
              <a:rPr lang="nl-BE" dirty="0" smtClean="0"/>
              <a:t> </a:t>
            </a:r>
            <a:r>
              <a:rPr lang="nl-BE" dirty="0" err="1" smtClean="0"/>
              <a:t>note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default database username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b="1" dirty="0" smtClean="0"/>
              <a:t>root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leave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password </a:t>
            </a:r>
            <a:r>
              <a:rPr lang="nl-BE" b="1" dirty="0" smtClean="0"/>
              <a:t>blank</a:t>
            </a:r>
            <a:r>
              <a:rPr lang="nl-BE" dirty="0" smtClean="0"/>
              <a:t>.]</a:t>
            </a:r>
          </a:p>
          <a:p>
            <a:pPr lvl="1"/>
            <a:r>
              <a:rPr lang="nl-BE" dirty="0" smtClean="0"/>
              <a:t>Click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Submit</a:t>
            </a:r>
            <a:r>
              <a:rPr lang="nl-BE" dirty="0" smtClean="0"/>
              <a:t> button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a </a:t>
            </a:r>
            <a:r>
              <a:rPr lang="nl-BE" dirty="0" err="1" smtClean="0"/>
              <a:t>configuration</a:t>
            </a:r>
            <a:r>
              <a:rPr lang="nl-BE" dirty="0" smtClean="0"/>
              <a:t> file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.</a:t>
            </a:r>
          </a:p>
          <a:p>
            <a:pPr lvl="1"/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0474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218" y="450273"/>
            <a:ext cx="4953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0401" y="2504209"/>
            <a:ext cx="5842288" cy="359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20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218" cy="1325563"/>
          </a:xfrm>
        </p:spPr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install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on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computer? </a:t>
            </a:r>
            <a:r>
              <a:rPr lang="nl-BE" dirty="0" smtClean="0">
                <a:solidFill>
                  <a:schemeClr val="accent1"/>
                </a:solidFill>
              </a:rPr>
              <a:t>(5)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a screen </a:t>
            </a:r>
            <a:r>
              <a:rPr lang="nl-BE" dirty="0" err="1" smtClean="0"/>
              <a:t>informing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has </a:t>
            </a:r>
            <a:r>
              <a:rPr lang="nl-BE" dirty="0" err="1" smtClean="0"/>
              <a:t>successfully</a:t>
            </a:r>
            <a:r>
              <a:rPr lang="nl-BE" dirty="0" smtClean="0"/>
              <a:t> </a:t>
            </a:r>
            <a:r>
              <a:rPr lang="nl-BE" dirty="0" err="1" smtClean="0"/>
              <a:t>created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configuration</a:t>
            </a:r>
            <a:r>
              <a:rPr lang="nl-BE" dirty="0" smtClean="0"/>
              <a:t> file,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proceed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installation</a:t>
            </a:r>
            <a:r>
              <a:rPr lang="nl-BE" dirty="0" smtClean="0"/>
              <a:t>. Click on </a:t>
            </a:r>
            <a:r>
              <a:rPr lang="nl-BE" i="1" dirty="0" smtClean="0"/>
              <a:t>Run </a:t>
            </a:r>
            <a:r>
              <a:rPr lang="nl-BE" i="1" dirty="0" err="1" smtClean="0"/>
              <a:t>Install</a:t>
            </a:r>
            <a:r>
              <a:rPr lang="nl-BE" i="1" dirty="0" smtClean="0"/>
              <a:t> </a:t>
            </a:r>
            <a:r>
              <a:rPr lang="nl-BE" dirty="0" smtClean="0"/>
              <a:t>button.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next screen, </a:t>
            </a:r>
            <a:r>
              <a:rPr lang="nl-BE" dirty="0" err="1" smtClean="0"/>
              <a:t>fill</a:t>
            </a:r>
            <a:r>
              <a:rPr lang="nl-BE" dirty="0" smtClean="0"/>
              <a:t> out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installation</a:t>
            </a:r>
            <a:r>
              <a:rPr lang="nl-BE" dirty="0" smtClean="0"/>
              <a:t> form.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provide</a:t>
            </a:r>
            <a:r>
              <a:rPr lang="nl-BE" dirty="0" smtClean="0"/>
              <a:t> a </a:t>
            </a:r>
            <a:r>
              <a:rPr lang="nl-BE" dirty="0" err="1" smtClean="0"/>
              <a:t>title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website, </a:t>
            </a:r>
            <a:r>
              <a:rPr lang="nl-BE" dirty="0" err="1" smtClean="0"/>
              <a:t>choose</a:t>
            </a:r>
            <a:r>
              <a:rPr lang="nl-BE" dirty="0" smtClean="0"/>
              <a:t> (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) </a:t>
            </a:r>
            <a:r>
              <a:rPr lang="nl-BE" dirty="0" err="1" smtClean="0"/>
              <a:t>admin</a:t>
            </a:r>
            <a:r>
              <a:rPr lang="nl-BE" dirty="0" smtClean="0"/>
              <a:t> username </a:t>
            </a:r>
            <a:r>
              <a:rPr lang="nl-BE" dirty="0" err="1" smtClean="0"/>
              <a:t>and</a:t>
            </a:r>
            <a:r>
              <a:rPr lang="nl-BE" dirty="0" smtClean="0"/>
              <a:t> password,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provide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admin</a:t>
            </a:r>
            <a:r>
              <a:rPr lang="nl-BE" dirty="0" smtClean="0"/>
              <a:t> email </a:t>
            </a:r>
            <a:r>
              <a:rPr lang="nl-BE" dirty="0" err="1" smtClean="0"/>
              <a:t>address</a:t>
            </a:r>
            <a:r>
              <a:rPr lang="nl-BE" dirty="0" smtClean="0"/>
              <a:t>. </a:t>
            </a:r>
            <a:r>
              <a:rPr lang="nl-BE" dirty="0" err="1" smtClean="0"/>
              <a:t>Finally</a:t>
            </a:r>
            <a:r>
              <a:rPr lang="nl-BE" dirty="0" smtClean="0"/>
              <a:t>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Install</a:t>
            </a:r>
            <a:r>
              <a:rPr lang="nl-BE" i="1" dirty="0" smtClean="0"/>
              <a:t> </a:t>
            </a:r>
            <a:r>
              <a:rPr lang="nl-BE" i="1" dirty="0" err="1" smtClean="0"/>
              <a:t>WordPress</a:t>
            </a:r>
            <a:r>
              <a:rPr lang="nl-BE" i="1" dirty="0" smtClean="0"/>
              <a:t> </a:t>
            </a:r>
            <a:r>
              <a:rPr lang="nl-BE" dirty="0" smtClean="0"/>
              <a:t>button.</a:t>
            </a:r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quickly</a:t>
            </a:r>
            <a:r>
              <a:rPr lang="nl-BE" dirty="0" smtClean="0"/>
              <a:t> run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installation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database </a:t>
            </a:r>
            <a:r>
              <a:rPr lang="nl-BE" dirty="0" err="1" smtClean="0"/>
              <a:t>tables</a:t>
            </a:r>
            <a:r>
              <a:rPr lang="nl-BE" dirty="0" smtClean="0"/>
              <a:t>. </a:t>
            </a:r>
            <a:r>
              <a:rPr lang="nl-BE" dirty="0" err="1" smtClean="0"/>
              <a:t>Once</a:t>
            </a:r>
            <a:r>
              <a:rPr lang="nl-BE" dirty="0" smtClean="0"/>
              <a:t> </a:t>
            </a:r>
            <a:r>
              <a:rPr lang="nl-BE" dirty="0" err="1" smtClean="0"/>
              <a:t>done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a </a:t>
            </a:r>
            <a:r>
              <a:rPr lang="nl-BE" dirty="0" err="1" smtClean="0"/>
              <a:t>success</a:t>
            </a:r>
            <a:r>
              <a:rPr lang="nl-BE" dirty="0" smtClean="0"/>
              <a:t> </a:t>
            </a:r>
            <a:r>
              <a:rPr lang="nl-BE" dirty="0" err="1" smtClean="0"/>
              <a:t>message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installation</a:t>
            </a:r>
            <a:r>
              <a:rPr lang="nl-BE" dirty="0" smtClean="0"/>
              <a:t>.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then</a:t>
            </a:r>
            <a:r>
              <a:rPr lang="nl-BE" dirty="0" smtClean="0"/>
              <a:t> </a:t>
            </a:r>
            <a:r>
              <a:rPr lang="nl-BE" dirty="0" err="1" smtClean="0"/>
              <a:t>proceed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website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clicking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smtClean="0"/>
              <a:t>Log in </a:t>
            </a:r>
            <a:r>
              <a:rPr lang="nl-BE" dirty="0" smtClean="0"/>
              <a:t>button.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741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573" y="408709"/>
            <a:ext cx="4953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7272" y="2753591"/>
            <a:ext cx="5842292" cy="359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2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smtClean="0">
                <a:solidFill>
                  <a:schemeClr val="accent1"/>
                </a:solidFill>
              </a:rPr>
              <a:t>set up </a:t>
            </a:r>
            <a:r>
              <a:rPr lang="nl-BE" dirty="0" err="1" smtClean="0">
                <a:solidFill>
                  <a:schemeClr val="accent1"/>
                </a:solidFill>
              </a:rPr>
              <a:t>your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 website? (1)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WordPress</a:t>
            </a:r>
            <a:r>
              <a:rPr lang="nl-BE" b="1" dirty="0" smtClean="0"/>
              <a:t> Login URL</a:t>
            </a:r>
            <a:r>
              <a:rPr lang="nl-BE" dirty="0" smtClean="0"/>
              <a:t>: </a:t>
            </a:r>
            <a:r>
              <a:rPr lang="nl-BE" i="1" dirty="0" err="1" smtClean="0"/>
              <a:t>localhost</a:t>
            </a:r>
            <a:r>
              <a:rPr lang="nl-BE" i="1" dirty="0" smtClean="0"/>
              <a:t>/</a:t>
            </a:r>
            <a:r>
              <a:rPr lang="nl-BE" i="1" dirty="0" err="1" smtClean="0"/>
              <a:t>mysite</a:t>
            </a:r>
            <a:r>
              <a:rPr lang="nl-BE" i="1" dirty="0" smtClean="0"/>
              <a:t>/</a:t>
            </a:r>
            <a:r>
              <a:rPr lang="nl-BE" i="1" dirty="0" err="1" smtClean="0"/>
              <a:t>wp-login.php</a:t>
            </a:r>
            <a:r>
              <a:rPr lang="nl-BE" i="1" dirty="0" smtClean="0"/>
              <a:t> </a:t>
            </a:r>
          </a:p>
          <a:p>
            <a:pPr lvl="1"/>
            <a:r>
              <a:rPr lang="nl-BE" dirty="0" smtClean="0"/>
              <a:t>It </a:t>
            </a:r>
            <a:r>
              <a:rPr lang="nl-BE" dirty="0" err="1" smtClean="0"/>
              <a:t>might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helpfull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bookmark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site’s</a:t>
            </a:r>
            <a:r>
              <a:rPr lang="nl-BE" dirty="0" smtClean="0"/>
              <a:t> login URL.</a:t>
            </a:r>
          </a:p>
          <a:p>
            <a:pPr lvl="1"/>
            <a:r>
              <a:rPr lang="nl-BE" dirty="0" smtClean="0"/>
              <a:t>Enter </a:t>
            </a:r>
            <a:r>
              <a:rPr lang="nl-BE" dirty="0" err="1" smtClean="0"/>
              <a:t>the</a:t>
            </a:r>
            <a:r>
              <a:rPr lang="nl-BE" dirty="0" smtClean="0"/>
              <a:t> username </a:t>
            </a:r>
            <a:r>
              <a:rPr lang="nl-BE" dirty="0" err="1" smtClean="0"/>
              <a:t>and</a:t>
            </a:r>
            <a:r>
              <a:rPr lang="nl-BE" dirty="0" smtClean="0"/>
              <a:t> password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have </a:t>
            </a:r>
            <a:r>
              <a:rPr lang="nl-BE" dirty="0" err="1" smtClean="0"/>
              <a:t>chosen</a:t>
            </a:r>
            <a:r>
              <a:rPr lang="nl-BE" dirty="0" smtClean="0"/>
              <a:t> </a:t>
            </a:r>
            <a:r>
              <a:rPr lang="nl-BE" dirty="0" err="1" smtClean="0"/>
              <a:t>during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WP </a:t>
            </a:r>
            <a:r>
              <a:rPr lang="nl-BE" dirty="0" err="1" smtClean="0"/>
              <a:t>installation</a:t>
            </a:r>
            <a:r>
              <a:rPr lang="nl-BE" dirty="0" smtClean="0"/>
              <a:t> </a:t>
            </a:r>
            <a:r>
              <a:rPr lang="nl-BE" dirty="0" err="1" smtClean="0"/>
              <a:t>process</a:t>
            </a:r>
            <a:r>
              <a:rPr lang="nl-BE" dirty="0"/>
              <a:t>.</a:t>
            </a:r>
            <a:endParaRPr lang="nl-BE" dirty="0" smtClean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1036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website? </a:t>
            </a:r>
            <a:r>
              <a:rPr lang="nl-BE" dirty="0" smtClean="0">
                <a:solidFill>
                  <a:schemeClr val="accent1"/>
                </a:solidFill>
              </a:rPr>
              <a:t>(2)</a:t>
            </a:r>
            <a:endParaRPr lang="nl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/>
              <a:t>Admin</a:t>
            </a:r>
            <a:r>
              <a:rPr lang="nl-BE" b="1" dirty="0"/>
              <a:t> Bar</a:t>
            </a:r>
          </a:p>
          <a:p>
            <a:pPr lvl="1"/>
            <a:r>
              <a:rPr lang="nl-BE" dirty="0" err="1"/>
              <a:t>Once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 are </a:t>
            </a:r>
            <a:r>
              <a:rPr lang="nl-BE" dirty="0" err="1"/>
              <a:t>logged</a:t>
            </a:r>
            <a:r>
              <a:rPr lang="nl-BE" dirty="0"/>
              <a:t> in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site, </a:t>
            </a:r>
            <a:r>
              <a:rPr lang="nl-BE" dirty="0" err="1"/>
              <a:t>there</a:t>
            </a:r>
            <a:r>
              <a:rPr lang="nl-BE" dirty="0"/>
              <a:t> is a </a:t>
            </a:r>
            <a:r>
              <a:rPr lang="nl-BE" u="sng" dirty="0"/>
              <a:t>black bar</a:t>
            </a:r>
            <a:r>
              <a:rPr lang="nl-BE" dirty="0"/>
              <a:t> at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very</a:t>
            </a:r>
            <a:r>
              <a:rPr lang="nl-BE" dirty="0"/>
              <a:t> top of </a:t>
            </a:r>
            <a:r>
              <a:rPr lang="nl-BE" dirty="0" err="1"/>
              <a:t>the</a:t>
            </a:r>
            <a:r>
              <a:rPr lang="nl-BE" dirty="0"/>
              <a:t> screen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/>
              <a:t>a</a:t>
            </a:r>
            <a:r>
              <a:rPr lang="nl-BE" dirty="0" err="1" smtClean="0"/>
              <a:t>dmin</a:t>
            </a:r>
            <a:r>
              <a:rPr lang="nl-BE" dirty="0" smtClean="0"/>
              <a:t> bar is </a:t>
            </a:r>
            <a:r>
              <a:rPr lang="nl-BE" u="sng" dirty="0" err="1" smtClean="0"/>
              <a:t>only</a:t>
            </a:r>
            <a:r>
              <a:rPr lang="nl-BE" u="sng" dirty="0" smtClean="0"/>
              <a:t> </a:t>
            </a:r>
            <a:r>
              <a:rPr lang="nl-BE" u="sng" dirty="0" err="1" smtClean="0"/>
              <a:t>visible</a:t>
            </a:r>
            <a:r>
              <a:rPr lang="nl-BE" u="sng" dirty="0" smtClean="0"/>
              <a:t>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are </a:t>
            </a:r>
            <a:r>
              <a:rPr lang="nl-BE" dirty="0" err="1" smtClean="0"/>
              <a:t>logged</a:t>
            </a:r>
            <a:r>
              <a:rPr lang="nl-BE" dirty="0" smtClean="0"/>
              <a:t> in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  <a:endParaRPr lang="nl-BE" dirty="0"/>
          </a:p>
          <a:p>
            <a:pPr lvl="1"/>
            <a:r>
              <a:rPr lang="nl-BE" dirty="0"/>
              <a:t>Next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WP logo, </a:t>
            </a:r>
            <a:r>
              <a:rPr lang="nl-BE" dirty="0" err="1"/>
              <a:t>you</a:t>
            </a:r>
            <a:r>
              <a:rPr lang="nl-BE" dirty="0"/>
              <a:t> </a:t>
            </a:r>
            <a:r>
              <a:rPr lang="nl-BE" dirty="0" err="1"/>
              <a:t>see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name of </a:t>
            </a:r>
            <a:r>
              <a:rPr lang="nl-BE" dirty="0" err="1"/>
              <a:t>your</a:t>
            </a:r>
            <a:r>
              <a:rPr lang="nl-BE" dirty="0"/>
              <a:t> site.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clicking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link, </a:t>
            </a:r>
            <a:r>
              <a:rPr lang="nl-BE" dirty="0" err="1"/>
              <a:t>you</a:t>
            </a:r>
            <a:r>
              <a:rPr lang="nl-BE" dirty="0"/>
              <a:t> </a:t>
            </a:r>
            <a:r>
              <a:rPr lang="nl-BE" u="sng" dirty="0" err="1"/>
              <a:t>jump</a:t>
            </a:r>
            <a:r>
              <a:rPr lang="nl-BE" u="sng" dirty="0"/>
              <a:t> </a:t>
            </a:r>
            <a:r>
              <a:rPr lang="nl-BE" u="sng" dirty="0" err="1"/>
              <a:t>towards</a:t>
            </a:r>
            <a:r>
              <a:rPr lang="nl-BE" u="sng" dirty="0"/>
              <a:t> </a:t>
            </a:r>
            <a:r>
              <a:rPr lang="nl-BE" u="sng" dirty="0" err="1"/>
              <a:t>the</a:t>
            </a:r>
            <a:r>
              <a:rPr lang="nl-BE" u="sng" dirty="0"/>
              <a:t> front end of </a:t>
            </a:r>
            <a:r>
              <a:rPr lang="nl-BE" u="sng" dirty="0" err="1"/>
              <a:t>your</a:t>
            </a:r>
            <a:r>
              <a:rPr lang="nl-BE" u="sng" dirty="0"/>
              <a:t> site</a:t>
            </a:r>
            <a:r>
              <a:rPr lang="nl-BE" dirty="0"/>
              <a:t>. </a:t>
            </a:r>
            <a:r>
              <a:rPr lang="nl-BE" dirty="0" err="1"/>
              <a:t>This</a:t>
            </a:r>
            <a:r>
              <a:rPr lang="nl-BE" dirty="0"/>
              <a:t> is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site looks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visitors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right side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admin</a:t>
            </a:r>
            <a:r>
              <a:rPr lang="nl-BE" dirty="0" smtClean="0"/>
              <a:t> bar </a:t>
            </a:r>
            <a:r>
              <a:rPr lang="nl-BE" dirty="0" err="1" smtClean="0"/>
              <a:t>you’ll</a:t>
            </a:r>
            <a:r>
              <a:rPr lang="nl-BE" dirty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“</a:t>
            </a:r>
            <a:r>
              <a:rPr lang="nl-BE" i="1" dirty="0" err="1" smtClean="0"/>
              <a:t>Howdy</a:t>
            </a:r>
            <a:r>
              <a:rPr lang="nl-BE" i="1" dirty="0" smtClean="0"/>
              <a:t>, </a:t>
            </a:r>
            <a:r>
              <a:rPr lang="nl-BE" i="1" dirty="0" err="1" smtClean="0"/>
              <a:t>your</a:t>
            </a:r>
            <a:r>
              <a:rPr lang="nl-BE" i="1" dirty="0" smtClean="0"/>
              <a:t> name</a:t>
            </a:r>
            <a:r>
              <a:rPr lang="nl-BE" dirty="0" smtClean="0"/>
              <a:t>”. </a:t>
            </a:r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u="sng" dirty="0" err="1" smtClean="0"/>
              <a:t>edit</a:t>
            </a:r>
            <a:r>
              <a:rPr lang="nl-BE" u="sng" dirty="0" smtClean="0"/>
              <a:t> </a:t>
            </a:r>
            <a:r>
              <a:rPr lang="nl-BE" u="sng" dirty="0" err="1" smtClean="0"/>
              <a:t>your</a:t>
            </a:r>
            <a:r>
              <a:rPr lang="nl-BE" u="sng" dirty="0" smtClean="0"/>
              <a:t> profile or log out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site.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2813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(3)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Exploring</a:t>
            </a:r>
            <a:r>
              <a:rPr lang="nl-BE" b="1" dirty="0" smtClean="0"/>
              <a:t> </a:t>
            </a:r>
            <a:r>
              <a:rPr lang="nl-BE" b="1" dirty="0" err="1" smtClean="0"/>
              <a:t>the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Dashboard</a:t>
            </a:r>
          </a:p>
          <a:p>
            <a:pPr lvl="1"/>
            <a:r>
              <a:rPr lang="nl-BE" dirty="0" smtClean="0"/>
              <a:t>The WP dashboard </a:t>
            </a:r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manage </a:t>
            </a:r>
            <a:r>
              <a:rPr lang="nl-BE" dirty="0" err="1" smtClean="0"/>
              <a:t>your</a:t>
            </a:r>
            <a:r>
              <a:rPr lang="nl-BE" dirty="0" smtClean="0"/>
              <a:t> site. It’s easy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navigate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First we take a look at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smtClean="0"/>
              <a:t>dashboard home screen</a:t>
            </a:r>
            <a:r>
              <a:rPr lang="nl-BE" dirty="0" smtClean="0"/>
              <a:t>:</a:t>
            </a:r>
          </a:p>
          <a:p>
            <a:pPr lvl="2"/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first log in,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a top </a:t>
            </a:r>
            <a:r>
              <a:rPr lang="nl-BE" dirty="0" err="1" smtClean="0"/>
              <a:t>welcome</a:t>
            </a:r>
            <a:r>
              <a:rPr lang="nl-BE" dirty="0" smtClean="0"/>
              <a:t> box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quick</a:t>
            </a:r>
            <a:r>
              <a:rPr lang="nl-BE" dirty="0" smtClean="0"/>
              <a:t> links </a:t>
            </a:r>
            <a:r>
              <a:rPr lang="nl-BE" dirty="0" err="1" smtClean="0"/>
              <a:t>to</a:t>
            </a:r>
            <a:r>
              <a:rPr lang="nl-BE" dirty="0" smtClean="0"/>
              <a:t> help </a:t>
            </a:r>
            <a:r>
              <a:rPr lang="nl-BE" dirty="0" err="1" smtClean="0"/>
              <a:t>you</a:t>
            </a:r>
            <a:r>
              <a:rPr lang="nl-BE" dirty="0" smtClean="0"/>
              <a:t> get </a:t>
            </a:r>
            <a:r>
              <a:rPr lang="nl-BE" dirty="0" err="1" smtClean="0"/>
              <a:t>started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sections</a:t>
            </a:r>
            <a:r>
              <a:rPr lang="nl-BE" dirty="0" smtClean="0"/>
              <a:t>: At a </a:t>
            </a:r>
            <a:r>
              <a:rPr lang="nl-BE" dirty="0" err="1" smtClean="0"/>
              <a:t>Glance</a:t>
            </a:r>
            <a:r>
              <a:rPr lang="nl-BE" dirty="0" smtClean="0"/>
              <a:t>, Quick Draft, </a:t>
            </a:r>
            <a:r>
              <a:rPr lang="nl-BE" dirty="0" err="1" smtClean="0"/>
              <a:t>WordPress</a:t>
            </a:r>
            <a:r>
              <a:rPr lang="nl-BE" dirty="0" smtClean="0"/>
              <a:t> News, Activity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nl-BE" dirty="0" err="1" smtClean="0">
                <a:sym typeface="Wingdings" panose="05000000000000000000" pitchFamily="2" charset="2"/>
              </a:rPr>
              <a:t>If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you</a:t>
            </a:r>
            <a:r>
              <a:rPr lang="nl-BE" dirty="0" smtClean="0">
                <a:sym typeface="Wingdings" panose="05000000000000000000" pitchFamily="2" charset="2"/>
              </a:rPr>
              <a:t> want </a:t>
            </a:r>
            <a:r>
              <a:rPr lang="nl-BE" dirty="0" err="1" smtClean="0">
                <a:sym typeface="Wingdings" panose="05000000000000000000" pitchFamily="2" charset="2"/>
              </a:rPr>
              <a:t>to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customize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what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sections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you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see</a:t>
            </a:r>
            <a:r>
              <a:rPr lang="nl-BE" dirty="0" smtClean="0">
                <a:sym typeface="Wingdings" panose="05000000000000000000" pitchFamily="2" charset="2"/>
              </a:rPr>
              <a:t>, </a:t>
            </a:r>
            <a:r>
              <a:rPr lang="nl-BE" dirty="0" err="1" smtClean="0">
                <a:sym typeface="Wingdings" panose="05000000000000000000" pitchFamily="2" charset="2"/>
              </a:rPr>
              <a:t>visit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Screen Options tab on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top right side of </a:t>
            </a:r>
            <a:r>
              <a:rPr lang="nl-BE" dirty="0" err="1" smtClean="0">
                <a:sym typeface="Wingdings" panose="05000000000000000000" pitchFamily="2" charset="2"/>
              </a:rPr>
              <a:t>your</a:t>
            </a:r>
            <a:r>
              <a:rPr lang="nl-BE" dirty="0" smtClean="0">
                <a:sym typeface="Wingdings" panose="05000000000000000000" pitchFamily="2" charset="2"/>
              </a:rPr>
              <a:t> screen (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unclick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checkbox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beside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section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you’d</a:t>
            </a:r>
            <a:r>
              <a:rPr lang="nl-BE" dirty="0" smtClean="0">
                <a:sym typeface="Wingdings" panose="05000000000000000000" pitchFamily="2" charset="2"/>
              </a:rPr>
              <a:t> like </a:t>
            </a:r>
            <a:r>
              <a:rPr lang="nl-BE" dirty="0" err="1" smtClean="0">
                <a:sym typeface="Wingdings" panose="05000000000000000000" pitchFamily="2" charset="2"/>
              </a:rPr>
              <a:t>to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hide</a:t>
            </a:r>
            <a:r>
              <a:rPr lang="nl-BE" dirty="0" smtClean="0">
                <a:sym typeface="Wingdings" panose="05000000000000000000" pitchFamily="2" charset="2"/>
              </a:rPr>
              <a:t>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nl-BE" dirty="0" err="1" smtClean="0">
                <a:sym typeface="Wingdings" panose="05000000000000000000" pitchFamily="2" charset="2"/>
              </a:rPr>
              <a:t>You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can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also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drag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drop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boxes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to</a:t>
            </a:r>
            <a:r>
              <a:rPr lang="nl-BE" dirty="0" smtClean="0">
                <a:sym typeface="Wingdings" panose="05000000000000000000" pitchFamily="2" charset="2"/>
              </a:rPr>
              <a:t> change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order.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The </a:t>
            </a:r>
            <a:r>
              <a:rPr lang="nl-BE" dirty="0" err="1" smtClean="0">
                <a:sym typeface="Wingdings" panose="05000000000000000000" pitchFamily="2" charset="2"/>
              </a:rPr>
              <a:t>other</a:t>
            </a:r>
            <a:r>
              <a:rPr lang="nl-BE" dirty="0" smtClean="0">
                <a:sym typeface="Wingdings" panose="05000000000000000000" pitchFamily="2" charset="2"/>
              </a:rPr>
              <a:t> major component of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WP dashboard is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u="sng" dirty="0" err="1" smtClean="0">
                <a:sym typeface="Wingdings" panose="05000000000000000000" pitchFamily="2" charset="2"/>
              </a:rPr>
              <a:t>left</a:t>
            </a:r>
            <a:r>
              <a:rPr lang="nl-BE" u="sng" dirty="0" smtClean="0">
                <a:sym typeface="Wingdings" panose="05000000000000000000" pitchFamily="2" charset="2"/>
              </a:rPr>
              <a:t>-hand </a:t>
            </a:r>
            <a:r>
              <a:rPr lang="nl-BE" u="sng" dirty="0" err="1" smtClean="0">
                <a:sym typeface="Wingdings" panose="05000000000000000000" pitchFamily="2" charset="2"/>
              </a:rPr>
              <a:t>navigation</a:t>
            </a:r>
            <a:r>
              <a:rPr lang="nl-BE" u="sng" dirty="0" smtClean="0">
                <a:sym typeface="Wingdings" panose="05000000000000000000" pitchFamily="2" charset="2"/>
              </a:rPr>
              <a:t> menu</a:t>
            </a:r>
            <a:r>
              <a:rPr lang="nl-BE" dirty="0" smtClean="0">
                <a:sym typeface="Wingdings" panose="05000000000000000000" pitchFamily="2" charset="2"/>
              </a:rPr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1765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(4)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Exploring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Settings</a:t>
            </a:r>
            <a:r>
              <a:rPr lang="nl-BE" b="1" dirty="0" smtClean="0"/>
              <a:t> (1)</a:t>
            </a:r>
          </a:p>
          <a:p>
            <a:pPr lvl="1"/>
            <a:r>
              <a:rPr lang="nl-BE" u="sng" dirty="0" smtClean="0"/>
              <a:t>WP General </a:t>
            </a:r>
            <a:r>
              <a:rPr lang="nl-BE" u="sng" dirty="0" err="1"/>
              <a:t>S</a:t>
            </a:r>
            <a:r>
              <a:rPr lang="nl-BE" u="sng" dirty="0" err="1" smtClean="0"/>
              <a:t>ettings</a:t>
            </a:r>
            <a:endParaRPr lang="nl-BE" u="sng" dirty="0" smtClean="0"/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Site </a:t>
            </a:r>
            <a:r>
              <a:rPr lang="nl-BE" dirty="0" err="1" smtClean="0">
                <a:solidFill>
                  <a:schemeClr val="accent1"/>
                </a:solidFill>
              </a:rPr>
              <a:t>title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and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Tagline</a:t>
            </a:r>
            <a:r>
              <a:rPr lang="nl-BE" dirty="0" smtClean="0"/>
              <a:t>: make </a:t>
            </a:r>
            <a:r>
              <a:rPr lang="nl-BE" dirty="0" err="1" smtClean="0"/>
              <a:t>sure</a:t>
            </a:r>
            <a:r>
              <a:rPr lang="nl-BE" dirty="0" smtClean="0"/>
              <a:t> these </a:t>
            </a:r>
            <a:r>
              <a:rPr lang="nl-BE" dirty="0" err="1" smtClean="0"/>
              <a:t>titles</a:t>
            </a:r>
            <a:r>
              <a:rPr lang="nl-BE" dirty="0" smtClean="0"/>
              <a:t> match </a:t>
            </a:r>
            <a:r>
              <a:rPr lang="nl-BE" dirty="0" err="1" smtClean="0"/>
              <a:t>your</a:t>
            </a:r>
            <a:r>
              <a:rPr lang="nl-BE" dirty="0" smtClean="0"/>
              <a:t> site; </a:t>
            </a:r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visible</a:t>
            </a:r>
            <a:r>
              <a:rPr lang="nl-BE" dirty="0" smtClean="0"/>
              <a:t> in Google search </a:t>
            </a:r>
            <a:r>
              <a:rPr lang="nl-BE" dirty="0" err="1" smtClean="0"/>
              <a:t>results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Address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and</a:t>
            </a:r>
            <a:r>
              <a:rPr lang="nl-BE" dirty="0" smtClean="0">
                <a:solidFill>
                  <a:schemeClr val="accent1"/>
                </a:solidFill>
              </a:rPr>
              <a:t> Site </a:t>
            </a:r>
            <a:r>
              <a:rPr lang="nl-BE" dirty="0" err="1" smtClean="0">
                <a:solidFill>
                  <a:schemeClr val="accent1"/>
                </a:solidFill>
              </a:rPr>
              <a:t>Address</a:t>
            </a:r>
            <a:r>
              <a:rPr lang="nl-BE" dirty="0" smtClean="0"/>
              <a:t>: </a:t>
            </a:r>
            <a:r>
              <a:rPr lang="nl-BE" dirty="0" err="1" smtClean="0"/>
              <a:t>it’s</a:t>
            </a:r>
            <a:r>
              <a:rPr lang="nl-BE" dirty="0" smtClean="0"/>
              <a:t> best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leave</a:t>
            </a:r>
            <a:r>
              <a:rPr lang="nl-BE" dirty="0" smtClean="0"/>
              <a:t> these </a:t>
            </a:r>
            <a:r>
              <a:rPr lang="nl-BE" dirty="0" err="1" smtClean="0"/>
              <a:t>two</a:t>
            </a:r>
            <a:r>
              <a:rPr lang="nl-BE" dirty="0" smtClean="0"/>
              <a:t> </a:t>
            </a:r>
            <a:r>
              <a:rPr lang="nl-BE" dirty="0" err="1" smtClean="0"/>
              <a:t>URLs</a:t>
            </a:r>
            <a:r>
              <a:rPr lang="nl-BE" dirty="0" smtClean="0"/>
              <a:t> </a:t>
            </a:r>
            <a:r>
              <a:rPr lang="nl-BE" dirty="0" err="1" smtClean="0"/>
              <a:t>alone</a:t>
            </a:r>
            <a:endParaRPr lang="nl-BE" dirty="0" smtClean="0"/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Email </a:t>
            </a:r>
            <a:r>
              <a:rPr lang="nl-BE" dirty="0" err="1" smtClean="0">
                <a:solidFill>
                  <a:schemeClr val="accent1"/>
                </a:solidFill>
              </a:rPr>
              <a:t>Address</a:t>
            </a:r>
            <a:r>
              <a:rPr lang="nl-BE" dirty="0" smtClean="0"/>
              <a:t>: </a:t>
            </a:r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admin</a:t>
            </a:r>
            <a:r>
              <a:rPr lang="nl-BE" dirty="0" smtClean="0"/>
              <a:t> </a:t>
            </a:r>
            <a:r>
              <a:rPr lang="nl-BE" dirty="0" err="1" smtClean="0"/>
              <a:t>purposes</a:t>
            </a:r>
            <a:endParaRPr lang="nl-BE" dirty="0" smtClean="0"/>
          </a:p>
          <a:p>
            <a:pPr lvl="2"/>
            <a:r>
              <a:rPr lang="nl-BE" dirty="0" err="1" smtClean="0">
                <a:solidFill>
                  <a:schemeClr val="accent1"/>
                </a:solidFill>
              </a:rPr>
              <a:t>Membership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and</a:t>
            </a:r>
            <a:r>
              <a:rPr lang="nl-BE" dirty="0" smtClean="0">
                <a:solidFill>
                  <a:schemeClr val="accent1"/>
                </a:solidFill>
              </a:rPr>
              <a:t> New User Default </a:t>
            </a:r>
            <a:r>
              <a:rPr lang="nl-BE" dirty="0" err="1" smtClean="0">
                <a:solidFill>
                  <a:schemeClr val="accent1"/>
                </a:solidFill>
              </a:rPr>
              <a:t>Role</a:t>
            </a:r>
            <a:r>
              <a:rPr lang="nl-BE" dirty="0" smtClean="0"/>
              <a:t>: do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allow</a:t>
            </a:r>
            <a:r>
              <a:rPr lang="nl-BE" dirty="0" smtClean="0"/>
              <a:t> </a:t>
            </a:r>
            <a:r>
              <a:rPr lang="nl-BE" dirty="0" err="1" smtClean="0"/>
              <a:t>anyone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register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site?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Timezone / Date format / Time format</a:t>
            </a:r>
          </a:p>
          <a:p>
            <a:pPr marL="914400" lvl="2" indent="0">
              <a:buNone/>
            </a:pPr>
            <a:r>
              <a:rPr lang="nl-BE" dirty="0" smtClean="0"/>
              <a:t>! </a:t>
            </a:r>
            <a:r>
              <a:rPr lang="nl-BE" dirty="0" err="1" smtClean="0"/>
              <a:t>Don’t</a:t>
            </a:r>
            <a:r>
              <a:rPr lang="nl-BE" dirty="0" smtClean="0"/>
              <a:t> </a:t>
            </a:r>
            <a:r>
              <a:rPr lang="nl-BE" dirty="0" err="1" smtClean="0"/>
              <a:t>forget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click on </a:t>
            </a:r>
            <a:r>
              <a:rPr lang="nl-BE" i="1" dirty="0" smtClean="0"/>
              <a:t>Save changes</a:t>
            </a:r>
            <a:r>
              <a:rPr lang="nl-BE" dirty="0" smtClean="0"/>
              <a:t>. </a:t>
            </a:r>
          </a:p>
          <a:p>
            <a:pPr lvl="1"/>
            <a:r>
              <a:rPr lang="nl-BE" u="sng" dirty="0" smtClean="0"/>
              <a:t>WP </a:t>
            </a:r>
            <a:r>
              <a:rPr lang="nl-BE" u="sng" dirty="0" err="1" smtClean="0"/>
              <a:t>Writing</a:t>
            </a:r>
            <a:r>
              <a:rPr lang="nl-BE" u="sng" dirty="0" smtClean="0"/>
              <a:t> </a:t>
            </a:r>
            <a:r>
              <a:rPr lang="nl-BE" u="sng" dirty="0" err="1" smtClean="0"/>
              <a:t>Settings</a:t>
            </a:r>
            <a:endParaRPr lang="nl-BE" u="sng" dirty="0" smtClean="0"/>
          </a:p>
          <a:p>
            <a:pPr lvl="2"/>
            <a:r>
              <a:rPr lang="nl-BE" dirty="0" smtClean="0"/>
              <a:t>The </a:t>
            </a:r>
            <a:r>
              <a:rPr lang="nl-BE" dirty="0" err="1" smtClean="0"/>
              <a:t>settings</a:t>
            </a:r>
            <a:r>
              <a:rPr lang="nl-BE" dirty="0" smtClean="0"/>
              <a:t> on </a:t>
            </a:r>
            <a:r>
              <a:rPr lang="nl-BE" dirty="0" err="1" smtClean="0"/>
              <a:t>this</a:t>
            </a:r>
            <a:r>
              <a:rPr lang="nl-BE" dirty="0" smtClean="0"/>
              <a:t> page </a:t>
            </a:r>
            <a:r>
              <a:rPr lang="nl-BE" dirty="0" err="1" smtClean="0"/>
              <a:t>apply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writing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publishing</a:t>
            </a:r>
            <a:r>
              <a:rPr lang="nl-BE" dirty="0" smtClean="0"/>
              <a:t> content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7440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b="1" dirty="0" err="1" smtClean="0"/>
              <a:t>Exploring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Settings</a:t>
            </a:r>
            <a:r>
              <a:rPr lang="nl-BE" b="1" dirty="0" smtClean="0"/>
              <a:t> (2)</a:t>
            </a:r>
          </a:p>
          <a:p>
            <a:pPr lvl="1"/>
            <a:r>
              <a:rPr lang="nl-BE" u="sng" dirty="0" smtClean="0"/>
              <a:t>WP Reading </a:t>
            </a:r>
            <a:r>
              <a:rPr lang="nl-BE" u="sng" dirty="0" err="1" smtClean="0"/>
              <a:t>Settings</a:t>
            </a:r>
            <a:r>
              <a:rPr lang="nl-BE" u="sng" dirty="0" smtClean="0"/>
              <a:t> </a:t>
            </a:r>
          </a:p>
          <a:p>
            <a:pPr lvl="2"/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what</a:t>
            </a:r>
            <a:r>
              <a:rPr lang="nl-BE" dirty="0" smtClean="0"/>
              <a:t> is </a:t>
            </a:r>
            <a:r>
              <a:rPr lang="nl-BE" dirty="0" err="1" smtClean="0"/>
              <a:t>displayed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front page of </a:t>
            </a:r>
            <a:r>
              <a:rPr lang="nl-BE" dirty="0" err="1" smtClean="0"/>
              <a:t>your</a:t>
            </a:r>
            <a:r>
              <a:rPr lang="nl-BE" dirty="0" smtClean="0"/>
              <a:t> site – </a:t>
            </a:r>
            <a:r>
              <a:rPr lang="nl-BE" dirty="0" err="1" smtClean="0"/>
              <a:t>either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latest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r>
              <a:rPr lang="nl-BE" dirty="0" smtClean="0"/>
              <a:t> or a </a:t>
            </a:r>
            <a:r>
              <a:rPr lang="nl-BE" dirty="0" err="1" smtClean="0"/>
              <a:t>fixed</a:t>
            </a:r>
            <a:r>
              <a:rPr lang="nl-BE" dirty="0" smtClean="0"/>
              <a:t>/</a:t>
            </a:r>
            <a:r>
              <a:rPr lang="nl-BE" dirty="0" err="1" smtClean="0"/>
              <a:t>static</a:t>
            </a:r>
            <a:r>
              <a:rPr lang="nl-BE" dirty="0" smtClean="0"/>
              <a:t> page.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indicate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maximum </a:t>
            </a:r>
            <a:r>
              <a:rPr lang="nl-BE" dirty="0" err="1" smtClean="0"/>
              <a:t>number</a:t>
            </a:r>
            <a:r>
              <a:rPr lang="nl-BE" dirty="0" smtClean="0"/>
              <a:t> of </a:t>
            </a:r>
            <a:r>
              <a:rPr lang="nl-BE" dirty="0" err="1" smtClean="0"/>
              <a:t>posts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display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whether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show full </a:t>
            </a:r>
            <a:r>
              <a:rPr lang="nl-BE" dirty="0" err="1" smtClean="0"/>
              <a:t>text</a:t>
            </a:r>
            <a:r>
              <a:rPr lang="nl-BE" dirty="0" smtClean="0"/>
              <a:t> or a summary.</a:t>
            </a:r>
          </a:p>
          <a:p>
            <a:pPr lvl="1"/>
            <a:r>
              <a:rPr lang="nl-BE" u="sng" dirty="0" smtClean="0"/>
              <a:t>WP </a:t>
            </a:r>
            <a:r>
              <a:rPr lang="nl-BE" u="sng" dirty="0" err="1" smtClean="0"/>
              <a:t>Discussion</a:t>
            </a:r>
            <a:r>
              <a:rPr lang="nl-BE" u="sng" dirty="0" smtClean="0"/>
              <a:t> </a:t>
            </a:r>
            <a:r>
              <a:rPr lang="nl-BE" u="sng" dirty="0" err="1" smtClean="0"/>
              <a:t>Settings</a:t>
            </a:r>
            <a:endParaRPr lang="nl-BE" u="sng" dirty="0" smtClean="0"/>
          </a:p>
          <a:p>
            <a:pPr lvl="2"/>
            <a:r>
              <a:rPr lang="nl-BE" dirty="0" smtClean="0"/>
              <a:t>A lot of options </a:t>
            </a:r>
            <a:r>
              <a:rPr lang="nl-BE" dirty="0" err="1" smtClean="0"/>
              <a:t>to</a:t>
            </a:r>
            <a:r>
              <a:rPr lang="nl-BE" dirty="0" smtClean="0"/>
              <a:t> manage </a:t>
            </a:r>
            <a:r>
              <a:rPr lang="nl-BE" dirty="0" err="1" smtClean="0"/>
              <a:t>comments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controll</a:t>
            </a:r>
            <a:r>
              <a:rPr lang="nl-BE" dirty="0" smtClean="0"/>
              <a:t> links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r>
              <a:rPr lang="nl-BE" dirty="0" smtClean="0"/>
              <a:t>/pages.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Default </a:t>
            </a:r>
            <a:r>
              <a:rPr lang="nl-BE" dirty="0" err="1" smtClean="0">
                <a:solidFill>
                  <a:schemeClr val="accent1"/>
                </a:solidFill>
              </a:rPr>
              <a:t>article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settings</a:t>
            </a:r>
            <a:r>
              <a:rPr lang="nl-BE" dirty="0" smtClean="0"/>
              <a:t>: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third</a:t>
            </a:r>
            <a:r>
              <a:rPr lang="nl-BE" dirty="0" smtClean="0"/>
              <a:t> setting </a:t>
            </a:r>
            <a:r>
              <a:rPr lang="nl-BE" dirty="0" err="1" smtClean="0"/>
              <a:t>allow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post </a:t>
            </a:r>
            <a:r>
              <a:rPr lang="nl-BE" dirty="0" err="1" smtClean="0"/>
              <a:t>comments</a:t>
            </a:r>
            <a:r>
              <a:rPr lang="nl-BE" dirty="0" smtClean="0"/>
              <a:t> on new </a:t>
            </a:r>
            <a:r>
              <a:rPr lang="nl-BE" dirty="0" err="1" smtClean="0"/>
              <a:t>articles</a:t>
            </a:r>
            <a:r>
              <a:rPr lang="nl-BE" dirty="0" smtClean="0"/>
              <a:t>;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don’t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allow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comment</a:t>
            </a:r>
            <a:r>
              <a:rPr lang="nl-BE" dirty="0" smtClean="0"/>
              <a:t>, </a:t>
            </a:r>
            <a:r>
              <a:rPr lang="nl-BE" dirty="0" err="1" smtClean="0"/>
              <a:t>uncheck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box!</a:t>
            </a:r>
          </a:p>
          <a:p>
            <a:pPr lvl="2"/>
            <a:r>
              <a:rPr lang="nl-BE" dirty="0" err="1" smtClean="0">
                <a:solidFill>
                  <a:schemeClr val="accent1"/>
                </a:solidFill>
              </a:rPr>
              <a:t>Other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comment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settings</a:t>
            </a:r>
            <a:r>
              <a:rPr lang="nl-BE" dirty="0" smtClean="0"/>
              <a:t>: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guidelines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post </a:t>
            </a:r>
            <a:r>
              <a:rPr lang="nl-BE" dirty="0" err="1" smtClean="0"/>
              <a:t>comments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</a:t>
            </a:r>
            <a:r>
              <a:rPr lang="nl-BE" dirty="0" err="1" smtClean="0"/>
              <a:t>comments</a:t>
            </a:r>
            <a:r>
              <a:rPr lang="nl-BE" dirty="0" smtClean="0"/>
              <a:t> are </a:t>
            </a:r>
            <a:r>
              <a:rPr lang="nl-BE" dirty="0" err="1" smtClean="0"/>
              <a:t>handled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Avatar (profile image)</a:t>
            </a:r>
            <a:r>
              <a:rPr lang="nl-BE" dirty="0" smtClean="0"/>
              <a:t>: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enable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display of </a:t>
            </a:r>
            <a:r>
              <a:rPr lang="nl-BE" dirty="0" err="1" smtClean="0"/>
              <a:t>avatars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</a:t>
            </a:r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comment</a:t>
            </a:r>
            <a:r>
              <a:rPr lang="nl-BE" dirty="0" smtClean="0"/>
              <a:t> on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</a:p>
        </p:txBody>
      </p:sp>
    </p:spTree>
    <p:extLst>
      <p:ext uri="{BB962C8B-B14F-4D97-AF65-F5344CB8AC3E}">
        <p14:creationId xmlns:p14="http://schemas.microsoft.com/office/powerpoint/2010/main" xmlns="" val="30725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(6)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Exploring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Settings</a:t>
            </a:r>
            <a:r>
              <a:rPr lang="nl-BE" b="1" dirty="0" smtClean="0"/>
              <a:t> (3)</a:t>
            </a:r>
          </a:p>
          <a:p>
            <a:pPr lvl="1"/>
            <a:r>
              <a:rPr lang="nl-BE" u="sng" dirty="0" smtClean="0"/>
              <a:t>WP Media </a:t>
            </a:r>
            <a:r>
              <a:rPr lang="nl-BE" u="sng" dirty="0" err="1" smtClean="0"/>
              <a:t>Settings</a:t>
            </a:r>
            <a:endParaRPr lang="nl-BE" u="sng" dirty="0" smtClean="0"/>
          </a:p>
          <a:p>
            <a:pPr lvl="2"/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set maximum </a:t>
            </a:r>
            <a:r>
              <a:rPr lang="nl-BE" dirty="0" err="1" smtClean="0"/>
              <a:t>sizes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images </a:t>
            </a:r>
            <a:r>
              <a:rPr lang="nl-BE" dirty="0" err="1" smtClean="0"/>
              <a:t>inserted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body of a post.</a:t>
            </a:r>
            <a:br>
              <a:rPr lang="nl-BE" dirty="0" smtClean="0"/>
            </a:br>
            <a:r>
              <a:rPr lang="nl-BE" dirty="0" smtClean="0"/>
              <a:t>[= </a:t>
            </a:r>
            <a:r>
              <a:rPr lang="nl-BE" dirty="0" err="1" smtClean="0"/>
              <a:t>great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saving</a:t>
            </a:r>
            <a:r>
              <a:rPr lang="nl-BE" dirty="0" smtClean="0"/>
              <a:t> time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always</a:t>
            </a:r>
            <a:r>
              <a:rPr lang="nl-BE" dirty="0" smtClean="0"/>
              <a:t> want images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same</a:t>
            </a:r>
            <a:r>
              <a:rPr lang="nl-BE" dirty="0" smtClean="0"/>
              <a:t> </a:t>
            </a:r>
            <a:r>
              <a:rPr lang="nl-BE" dirty="0" err="1" smtClean="0"/>
              <a:t>size</a:t>
            </a:r>
            <a:r>
              <a:rPr lang="nl-BE" dirty="0" smtClean="0"/>
              <a:t> or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apply</a:t>
            </a:r>
            <a:r>
              <a:rPr lang="nl-BE" dirty="0" smtClean="0"/>
              <a:t> default </a:t>
            </a:r>
            <a:r>
              <a:rPr lang="nl-BE" dirty="0" err="1" smtClean="0"/>
              <a:t>settings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medium </a:t>
            </a:r>
            <a:r>
              <a:rPr lang="nl-BE" dirty="0" err="1" smtClean="0"/>
              <a:t>and</a:t>
            </a:r>
            <a:r>
              <a:rPr lang="nl-BE" dirty="0" smtClean="0"/>
              <a:t> large image </a:t>
            </a:r>
            <a:r>
              <a:rPr lang="nl-BE" dirty="0" err="1" smtClean="0"/>
              <a:t>sizes</a:t>
            </a:r>
            <a:r>
              <a:rPr lang="nl-BE" dirty="0" smtClean="0"/>
              <a:t>.</a:t>
            </a:r>
          </a:p>
          <a:p>
            <a:pPr lvl="1"/>
            <a:r>
              <a:rPr lang="nl-BE" u="sng" dirty="0" smtClean="0"/>
              <a:t>WP </a:t>
            </a:r>
            <a:r>
              <a:rPr lang="nl-BE" u="sng" dirty="0" err="1" smtClean="0"/>
              <a:t>Permalink</a:t>
            </a:r>
            <a:r>
              <a:rPr lang="nl-BE" u="sng" dirty="0" smtClean="0"/>
              <a:t> </a:t>
            </a:r>
            <a:r>
              <a:rPr lang="nl-BE" u="sng" dirty="0" err="1" smtClean="0"/>
              <a:t>Settings</a:t>
            </a:r>
            <a:endParaRPr lang="nl-BE" u="sng" dirty="0" smtClean="0"/>
          </a:p>
          <a:p>
            <a:pPr lvl="2"/>
            <a:r>
              <a:rPr lang="nl-BE" dirty="0" err="1" smtClean="0"/>
              <a:t>Permalinks</a:t>
            </a:r>
            <a:r>
              <a:rPr lang="nl-BE" dirty="0" smtClean="0"/>
              <a:t> are </a:t>
            </a:r>
            <a:r>
              <a:rPr lang="nl-BE" dirty="0" err="1" smtClean="0"/>
              <a:t>the</a:t>
            </a:r>
            <a:r>
              <a:rPr lang="nl-BE" dirty="0" smtClean="0"/>
              <a:t> permanent </a:t>
            </a:r>
            <a:r>
              <a:rPr lang="nl-BE" dirty="0" err="1" smtClean="0"/>
              <a:t>URLs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pages </a:t>
            </a:r>
            <a:r>
              <a:rPr lang="nl-BE" dirty="0" err="1" smtClean="0"/>
              <a:t>and</a:t>
            </a:r>
            <a:r>
              <a:rPr lang="nl-BE" dirty="0" smtClean="0"/>
              <a:t> blog </a:t>
            </a:r>
            <a:r>
              <a:rPr lang="nl-BE" dirty="0" err="1" smtClean="0"/>
              <a:t>posts</a:t>
            </a:r>
            <a:r>
              <a:rPr lang="nl-BE" dirty="0" smtClean="0"/>
              <a:t> (i.e. </a:t>
            </a:r>
            <a:r>
              <a:rPr lang="nl-BE" dirty="0" err="1" smtClean="0"/>
              <a:t>they</a:t>
            </a:r>
            <a:r>
              <a:rPr lang="nl-BE" dirty="0" smtClean="0"/>
              <a:t> never change).</a:t>
            </a:r>
          </a:p>
          <a:p>
            <a:pPr lvl="2"/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default </a:t>
            </a:r>
            <a:r>
              <a:rPr lang="nl-BE" dirty="0" err="1" smtClean="0"/>
              <a:t>permalink</a:t>
            </a:r>
            <a:r>
              <a:rPr lang="nl-BE" dirty="0" smtClean="0"/>
              <a:t> </a:t>
            </a:r>
            <a:r>
              <a:rPr lang="nl-BE" dirty="0" err="1" smtClean="0"/>
              <a:t>structure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By</a:t>
            </a:r>
            <a:r>
              <a:rPr lang="nl-BE" dirty="0" smtClean="0"/>
              <a:t> default,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uses</a:t>
            </a:r>
            <a:r>
              <a:rPr lang="nl-BE" dirty="0" smtClean="0"/>
              <a:t> web </a:t>
            </a:r>
            <a:r>
              <a:rPr lang="nl-BE" dirty="0" err="1" smtClean="0"/>
              <a:t>URLs</a:t>
            </a:r>
            <a:r>
              <a:rPr lang="nl-BE" dirty="0" smtClean="0"/>
              <a:t> </a:t>
            </a:r>
            <a:r>
              <a:rPr lang="nl-BE" dirty="0" err="1" smtClean="0"/>
              <a:t>which</a:t>
            </a:r>
            <a:r>
              <a:rPr lang="nl-BE" dirty="0" smtClean="0"/>
              <a:t> have question </a:t>
            </a:r>
            <a:r>
              <a:rPr lang="nl-BE" dirty="0" err="1" smtClean="0"/>
              <a:t>marks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lots</a:t>
            </a:r>
            <a:r>
              <a:rPr lang="nl-BE" dirty="0" smtClean="0"/>
              <a:t> of </a:t>
            </a:r>
            <a:r>
              <a:rPr lang="nl-BE" dirty="0" err="1" smtClean="0"/>
              <a:t>numbers</a:t>
            </a:r>
            <a:r>
              <a:rPr lang="nl-BE" dirty="0" smtClean="0"/>
              <a:t> in </a:t>
            </a:r>
            <a:r>
              <a:rPr lang="nl-BE" dirty="0" err="1" smtClean="0"/>
              <a:t>them</a:t>
            </a:r>
            <a:r>
              <a:rPr lang="nl-BE" dirty="0" smtClean="0"/>
              <a:t>.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problably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change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improve</a:t>
            </a:r>
            <a:r>
              <a:rPr lang="nl-BE" dirty="0" smtClean="0"/>
              <a:t> </a:t>
            </a:r>
            <a:r>
              <a:rPr lang="nl-BE" dirty="0" err="1" smtClean="0"/>
              <a:t>aesthetics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usability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/>
              <a:t>!!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get a </a:t>
            </a:r>
            <a:r>
              <a:rPr lang="nl-BE" i="1" dirty="0" smtClean="0"/>
              <a:t>“page </a:t>
            </a:r>
            <a:r>
              <a:rPr lang="nl-BE" i="1" dirty="0" err="1" smtClean="0"/>
              <a:t>not</a:t>
            </a:r>
            <a:r>
              <a:rPr lang="nl-BE" i="1" dirty="0" smtClean="0"/>
              <a:t> found” </a:t>
            </a:r>
            <a:r>
              <a:rPr lang="nl-BE" dirty="0" smtClean="0"/>
              <a:t>error </a:t>
            </a:r>
            <a:r>
              <a:rPr lang="nl-BE" dirty="0" smtClean="0">
                <a:sym typeface="Wingdings" panose="05000000000000000000" pitchFamily="2" charset="2"/>
              </a:rPr>
              <a:t> check </a:t>
            </a:r>
            <a:r>
              <a:rPr lang="nl-BE" dirty="0" err="1" smtClean="0">
                <a:sym typeface="Wingdings" panose="05000000000000000000" pitchFamily="2" charset="2"/>
              </a:rPr>
              <a:t>the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rewrite_module</a:t>
            </a:r>
            <a:r>
              <a:rPr lang="nl-BE" dirty="0" smtClean="0">
                <a:sym typeface="Wingdings" panose="05000000000000000000" pitchFamily="2" charset="2"/>
              </a:rPr>
              <a:t> in Apache.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xmlns="" val="12711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8566" y="1413194"/>
            <a:ext cx="8129852" cy="3175724"/>
          </a:xfrm>
        </p:spPr>
      </p:pic>
    </p:spTree>
    <p:extLst>
      <p:ext uri="{BB962C8B-B14F-4D97-AF65-F5344CB8AC3E}">
        <p14:creationId xmlns:p14="http://schemas.microsoft.com/office/powerpoint/2010/main" xmlns="" val="12277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(7)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themes</a:t>
            </a:r>
            <a:r>
              <a:rPr lang="nl-BE" b="1" dirty="0" smtClean="0"/>
              <a:t> – </a:t>
            </a:r>
            <a:r>
              <a:rPr lang="nl-BE" b="1" dirty="0" err="1" smtClean="0"/>
              <a:t>what</a:t>
            </a:r>
            <a:r>
              <a:rPr lang="nl-BE" b="1" dirty="0" smtClean="0"/>
              <a:t> is </a:t>
            </a:r>
            <a:r>
              <a:rPr lang="nl-BE" b="1" dirty="0" err="1" smtClean="0"/>
              <a:t>it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</a:t>
            </a:r>
            <a:r>
              <a:rPr lang="nl-BE" b="1" dirty="0" err="1" smtClean="0"/>
              <a:t>how</a:t>
            </a:r>
            <a:r>
              <a:rPr lang="nl-BE" b="1" dirty="0" smtClean="0"/>
              <a:t>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install</a:t>
            </a:r>
            <a:r>
              <a:rPr lang="nl-BE" b="1" dirty="0" smtClean="0"/>
              <a:t> </a:t>
            </a:r>
            <a:r>
              <a:rPr lang="nl-BE" b="1" dirty="0" err="1" smtClean="0"/>
              <a:t>one</a:t>
            </a:r>
            <a:r>
              <a:rPr lang="nl-BE" b="1" dirty="0" smtClean="0"/>
              <a:t>? (1)</a:t>
            </a:r>
          </a:p>
          <a:p>
            <a:pPr lvl="1"/>
            <a:r>
              <a:rPr lang="nl-BE" dirty="0" smtClean="0"/>
              <a:t>A </a:t>
            </a:r>
            <a:r>
              <a:rPr lang="nl-BE" dirty="0" err="1" smtClean="0"/>
              <a:t>theme</a:t>
            </a:r>
            <a:r>
              <a:rPr lang="nl-BE" dirty="0" smtClean="0"/>
              <a:t> </a:t>
            </a:r>
            <a:r>
              <a:rPr lang="nl-BE" u="sng" dirty="0" err="1" smtClean="0"/>
              <a:t>provides</a:t>
            </a:r>
            <a:r>
              <a:rPr lang="nl-BE" u="sng" dirty="0" smtClean="0"/>
              <a:t> </a:t>
            </a:r>
            <a:r>
              <a:rPr lang="nl-BE" u="sng" dirty="0" err="1" smtClean="0"/>
              <a:t>the</a:t>
            </a:r>
            <a:r>
              <a:rPr lang="nl-BE" u="sng" dirty="0" smtClean="0"/>
              <a:t> design or </a:t>
            </a:r>
            <a:r>
              <a:rPr lang="nl-BE" u="sng" dirty="0" err="1" smtClean="0"/>
              <a:t>the</a:t>
            </a:r>
            <a:r>
              <a:rPr lang="nl-BE" u="sng" dirty="0" smtClean="0"/>
              <a:t> </a:t>
            </a:r>
            <a:r>
              <a:rPr lang="nl-BE" u="sng" dirty="0" err="1" smtClean="0"/>
              <a:t>style</a:t>
            </a:r>
            <a:r>
              <a:rPr lang="nl-BE" u="sng" dirty="0" smtClean="0"/>
              <a:t> of </a:t>
            </a:r>
            <a:r>
              <a:rPr lang="nl-BE" u="sng" dirty="0" err="1" smtClean="0"/>
              <a:t>your</a:t>
            </a:r>
            <a:r>
              <a:rPr lang="nl-BE" u="sng" dirty="0" smtClean="0"/>
              <a:t> website</a:t>
            </a:r>
            <a:r>
              <a:rPr lang="nl-BE" dirty="0" smtClean="0"/>
              <a:t>, like </a:t>
            </a:r>
            <a:r>
              <a:rPr lang="nl-BE" dirty="0" err="1" smtClean="0"/>
              <a:t>colors</a:t>
            </a:r>
            <a:r>
              <a:rPr lang="nl-BE" dirty="0" smtClean="0"/>
              <a:t>, page </a:t>
            </a:r>
            <a:r>
              <a:rPr lang="nl-BE" dirty="0" err="1" smtClean="0"/>
              <a:t>layouts</a:t>
            </a:r>
            <a:r>
              <a:rPr lang="nl-BE" dirty="0" smtClean="0"/>
              <a:t>, fonts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stylistics</a:t>
            </a:r>
            <a:r>
              <a:rPr lang="nl-BE" dirty="0" smtClean="0"/>
              <a:t> details.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Themes</a:t>
            </a:r>
            <a:r>
              <a:rPr lang="nl-BE" dirty="0" smtClean="0"/>
              <a:t> page in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Appearance</a:t>
            </a:r>
            <a:r>
              <a:rPr lang="nl-BE" dirty="0" smtClean="0"/>
              <a:t> menu,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smtClean="0"/>
              <a:t>Active </a:t>
            </a:r>
            <a:r>
              <a:rPr lang="nl-BE" u="sng" dirty="0" err="1" smtClean="0"/>
              <a:t>theme</a:t>
            </a:r>
            <a:r>
              <a:rPr lang="nl-BE" dirty="0" smtClean="0"/>
              <a:t>. </a:t>
            </a:r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option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i="1" dirty="0" err="1" smtClean="0"/>
              <a:t>Customize</a:t>
            </a:r>
            <a:r>
              <a:rPr lang="nl-BE" dirty="0" smtClean="0"/>
              <a:t>.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click </a:t>
            </a:r>
            <a:r>
              <a:rPr lang="nl-BE" dirty="0" err="1" smtClean="0"/>
              <a:t>this</a:t>
            </a:r>
            <a:r>
              <a:rPr lang="nl-BE" dirty="0" smtClean="0"/>
              <a:t> link,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a preview </a:t>
            </a:r>
            <a:r>
              <a:rPr lang="nl-BE" dirty="0" err="1" smtClean="0"/>
              <a:t>window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make changes.</a:t>
            </a:r>
          </a:p>
          <a:p>
            <a:pPr lvl="1"/>
            <a:r>
              <a:rPr lang="nl-BE" dirty="0" smtClean="0"/>
              <a:t>Next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active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u="sng" dirty="0" smtClean="0"/>
              <a:t>a list of </a:t>
            </a:r>
            <a:r>
              <a:rPr lang="nl-BE" u="sng" dirty="0" err="1" smtClean="0"/>
              <a:t>available</a:t>
            </a:r>
            <a:r>
              <a:rPr lang="nl-BE" u="sng" dirty="0" smtClean="0"/>
              <a:t> </a:t>
            </a:r>
            <a:r>
              <a:rPr lang="nl-BE" u="sng" dirty="0" err="1" smtClean="0"/>
              <a:t>themes</a:t>
            </a:r>
            <a:r>
              <a:rPr lang="nl-BE" u="sng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have </a:t>
            </a:r>
            <a:r>
              <a:rPr lang="nl-BE" dirty="0" err="1" smtClean="0"/>
              <a:t>already</a:t>
            </a:r>
            <a:r>
              <a:rPr lang="nl-BE" dirty="0" smtClean="0"/>
              <a:t> been </a:t>
            </a:r>
            <a:r>
              <a:rPr lang="nl-BE" dirty="0" err="1" smtClean="0"/>
              <a:t>installed</a:t>
            </a:r>
            <a:r>
              <a:rPr lang="nl-BE" dirty="0" smtClean="0"/>
              <a:t> on </a:t>
            </a:r>
            <a:r>
              <a:rPr lang="nl-BE" dirty="0" err="1" smtClean="0"/>
              <a:t>your</a:t>
            </a:r>
            <a:r>
              <a:rPr lang="nl-BE" dirty="0" smtClean="0"/>
              <a:t> WP site.</a:t>
            </a:r>
          </a:p>
          <a:p>
            <a:pPr lvl="1"/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click on </a:t>
            </a:r>
            <a:r>
              <a:rPr lang="nl-BE" i="1" dirty="0" err="1" smtClean="0"/>
              <a:t>Add</a:t>
            </a:r>
            <a:r>
              <a:rPr lang="nl-BE" i="1" dirty="0" smtClean="0"/>
              <a:t> New</a:t>
            </a:r>
            <a:r>
              <a:rPr lang="nl-BE" dirty="0" smtClean="0"/>
              <a:t>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u="sng" dirty="0" smtClean="0"/>
              <a:t>search </a:t>
            </a:r>
            <a:r>
              <a:rPr lang="nl-BE" u="sng" dirty="0" err="1" smtClean="0"/>
              <a:t>for</a:t>
            </a:r>
            <a:r>
              <a:rPr lang="nl-BE" u="sng" dirty="0" smtClean="0"/>
              <a:t> </a:t>
            </a:r>
            <a:r>
              <a:rPr lang="nl-BE" u="sng" dirty="0" err="1" smtClean="0"/>
              <a:t>themes</a:t>
            </a:r>
            <a:r>
              <a:rPr lang="nl-BE" u="sng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keyword</a:t>
            </a:r>
            <a:r>
              <a:rPr lang="nl-BE" dirty="0" smtClean="0"/>
              <a:t>, or view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featured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newest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WP </a:t>
            </a:r>
            <a:r>
              <a:rPr lang="nl-BE" dirty="0" err="1" smtClean="0"/>
              <a:t>theme</a:t>
            </a:r>
            <a:r>
              <a:rPr lang="nl-BE" dirty="0" smtClean="0"/>
              <a:t> directory. </a:t>
            </a:r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filter </a:t>
            </a:r>
            <a:r>
              <a:rPr lang="nl-BE" dirty="0" err="1" smtClean="0"/>
              <a:t>themes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color</a:t>
            </a:r>
            <a:r>
              <a:rPr lang="nl-BE" dirty="0" smtClean="0"/>
              <a:t>, </a:t>
            </a:r>
            <a:r>
              <a:rPr lang="nl-BE" dirty="0" err="1" smtClean="0"/>
              <a:t>colums</a:t>
            </a:r>
            <a:r>
              <a:rPr lang="nl-BE" dirty="0" smtClean="0"/>
              <a:t>, features, etc.</a:t>
            </a:r>
          </a:p>
          <a:p>
            <a:pPr marL="0" indent="0">
              <a:buNone/>
            </a:pPr>
            <a:endParaRPr lang="nl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over a </a:t>
            </a:r>
            <a:r>
              <a:rPr lang="nl-BE" dirty="0" err="1" smtClean="0"/>
              <a:t>thousand</a:t>
            </a:r>
            <a:r>
              <a:rPr lang="nl-BE" dirty="0" smtClean="0"/>
              <a:t> free </a:t>
            </a:r>
            <a:r>
              <a:rPr lang="nl-BE" dirty="0" err="1" smtClean="0"/>
              <a:t>themes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 Directory (or </a:t>
            </a:r>
            <a:r>
              <a:rPr lang="nl-BE" dirty="0" err="1" smtClean="0"/>
              <a:t>invest</a:t>
            </a:r>
            <a:r>
              <a:rPr lang="nl-BE" dirty="0" smtClean="0"/>
              <a:t> in </a:t>
            </a:r>
            <a:r>
              <a:rPr lang="nl-BE" dirty="0" err="1" smtClean="0"/>
              <a:t>paid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r>
              <a:rPr lang="nl-BE" dirty="0" smtClean="0"/>
              <a:t>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9082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(8)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themes</a:t>
            </a:r>
            <a:r>
              <a:rPr lang="nl-BE" b="1" dirty="0" smtClean="0"/>
              <a:t> – </a:t>
            </a:r>
            <a:r>
              <a:rPr lang="nl-BE" b="1" dirty="0" err="1" smtClean="0"/>
              <a:t>what</a:t>
            </a:r>
            <a:r>
              <a:rPr lang="nl-BE" b="1" dirty="0" smtClean="0"/>
              <a:t> is </a:t>
            </a:r>
            <a:r>
              <a:rPr lang="nl-BE" b="1" dirty="0" err="1" smtClean="0"/>
              <a:t>it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</a:t>
            </a:r>
            <a:r>
              <a:rPr lang="nl-BE" b="1" dirty="0" err="1" smtClean="0"/>
              <a:t>how</a:t>
            </a:r>
            <a:r>
              <a:rPr lang="nl-BE" b="1" dirty="0" smtClean="0"/>
              <a:t>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install</a:t>
            </a:r>
            <a:r>
              <a:rPr lang="nl-BE" b="1" dirty="0" smtClean="0"/>
              <a:t> </a:t>
            </a:r>
            <a:r>
              <a:rPr lang="nl-BE" b="1" dirty="0" err="1" smtClean="0"/>
              <a:t>one</a:t>
            </a:r>
            <a:r>
              <a:rPr lang="nl-BE" b="1" dirty="0" smtClean="0"/>
              <a:t>? (2)</a:t>
            </a:r>
          </a:p>
          <a:p>
            <a:pPr lvl="1"/>
            <a:r>
              <a:rPr lang="nl-BE" dirty="0" smtClean="0"/>
              <a:t>Click on </a:t>
            </a:r>
            <a:r>
              <a:rPr lang="nl-BE" i="1" dirty="0" err="1" smtClean="0"/>
              <a:t>Add</a:t>
            </a:r>
            <a:r>
              <a:rPr lang="nl-BE" i="1" dirty="0" smtClean="0"/>
              <a:t> New </a:t>
            </a:r>
            <a:r>
              <a:rPr lang="nl-BE" dirty="0" err="1" smtClean="0"/>
              <a:t>and</a:t>
            </a:r>
            <a:r>
              <a:rPr lang="nl-BE" dirty="0" smtClean="0"/>
              <a:t> search </a:t>
            </a:r>
            <a:r>
              <a:rPr lang="nl-BE" dirty="0" err="1" smtClean="0"/>
              <a:t>the</a:t>
            </a:r>
            <a:r>
              <a:rPr lang="nl-BE" dirty="0" smtClean="0"/>
              <a:t> “</a:t>
            </a:r>
            <a:r>
              <a:rPr lang="nl-BE" dirty="0" err="1" smtClean="0"/>
              <a:t>Responsive</a:t>
            </a:r>
            <a:r>
              <a:rPr lang="nl-BE" dirty="0" smtClean="0"/>
              <a:t>” </a:t>
            </a:r>
            <a:r>
              <a:rPr lang="nl-BE" dirty="0" err="1" smtClean="0"/>
              <a:t>theme</a:t>
            </a:r>
            <a:r>
              <a:rPr lang="nl-BE" dirty="0" smtClean="0"/>
              <a:t>. </a:t>
            </a:r>
            <a:r>
              <a:rPr lang="nl-BE" dirty="0" err="1" smtClean="0"/>
              <a:t>This</a:t>
            </a:r>
            <a:r>
              <a:rPr lang="nl-BE" dirty="0" smtClean="0"/>
              <a:t> is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 we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 on.</a:t>
            </a:r>
          </a:p>
          <a:p>
            <a:pPr lvl="1"/>
            <a:r>
              <a:rPr lang="nl-BE" dirty="0" smtClean="0"/>
              <a:t>Click on </a:t>
            </a:r>
            <a:r>
              <a:rPr lang="nl-BE" i="1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i="1" dirty="0" err="1" smtClean="0"/>
              <a:t>Activate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.</a:t>
            </a:r>
          </a:p>
          <a:p>
            <a:pPr lvl="1"/>
            <a:endParaRPr lang="nl-BE" dirty="0"/>
          </a:p>
          <a:p>
            <a:pPr lvl="1"/>
            <a:r>
              <a:rPr lang="nl-BE" dirty="0" smtClean="0"/>
              <a:t>Click on </a:t>
            </a:r>
            <a:r>
              <a:rPr lang="nl-BE" i="1" dirty="0" err="1" smtClean="0"/>
              <a:t>Customize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/>
              <a:t>At </a:t>
            </a:r>
            <a:r>
              <a:rPr lang="nl-BE" dirty="0" err="1" smtClean="0"/>
              <a:t>this</a:t>
            </a:r>
            <a:r>
              <a:rPr lang="nl-BE" dirty="0" smtClean="0"/>
              <a:t> moment, we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already</a:t>
            </a:r>
            <a:r>
              <a:rPr lang="nl-BE" dirty="0" smtClean="0"/>
              <a:t> </a:t>
            </a:r>
            <a:r>
              <a:rPr lang="nl-BE" dirty="0" err="1" smtClean="0"/>
              <a:t>customize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smtClean="0"/>
              <a:t>Default </a:t>
            </a:r>
            <a:r>
              <a:rPr lang="nl-BE" i="1" dirty="0" err="1" smtClean="0"/>
              <a:t>Layouts</a:t>
            </a:r>
            <a:r>
              <a:rPr lang="nl-BE" dirty="0" smtClean="0"/>
              <a:t>:</a:t>
            </a:r>
            <a:br>
              <a:rPr lang="nl-BE" dirty="0" smtClean="0"/>
            </a:br>
            <a:r>
              <a:rPr lang="nl-BE" dirty="0" smtClean="0"/>
              <a:t>change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smtClean="0"/>
              <a:t>Default </a:t>
            </a:r>
            <a:r>
              <a:rPr lang="nl-BE" i="1" dirty="0" err="1" smtClean="0"/>
              <a:t>Static</a:t>
            </a:r>
            <a:r>
              <a:rPr lang="nl-BE" i="1" dirty="0" smtClean="0"/>
              <a:t> Page </a:t>
            </a:r>
            <a:r>
              <a:rPr lang="nl-BE" i="1" dirty="0" err="1" smtClean="0"/>
              <a:t>Layout</a:t>
            </a:r>
            <a:r>
              <a:rPr lang="nl-BE" i="1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“Full </a:t>
            </a:r>
            <a:r>
              <a:rPr lang="nl-BE" dirty="0" err="1" smtClean="0"/>
              <a:t>Width</a:t>
            </a:r>
            <a:r>
              <a:rPr lang="nl-BE" dirty="0" smtClean="0"/>
              <a:t> Page (no </a:t>
            </a:r>
            <a:r>
              <a:rPr lang="nl-BE" dirty="0" err="1" smtClean="0"/>
              <a:t>sidebar</a:t>
            </a:r>
            <a:r>
              <a:rPr lang="nl-BE" dirty="0" smtClean="0"/>
              <a:t>)”.</a:t>
            </a:r>
          </a:p>
        </p:txBody>
      </p:sp>
    </p:spTree>
    <p:extLst>
      <p:ext uri="{BB962C8B-B14F-4D97-AF65-F5344CB8AC3E}">
        <p14:creationId xmlns:p14="http://schemas.microsoft.com/office/powerpoint/2010/main" xmlns="" val="9104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(9)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2569" cy="4351338"/>
          </a:xfrm>
        </p:spPr>
        <p:txBody>
          <a:bodyPr/>
          <a:lstStyle/>
          <a:p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Posts</a:t>
            </a:r>
            <a:r>
              <a:rPr lang="nl-BE" b="1" dirty="0" smtClean="0"/>
              <a:t> versus </a:t>
            </a:r>
            <a:r>
              <a:rPr lang="nl-BE" b="1" dirty="0" err="1" smtClean="0"/>
              <a:t>WordPress</a:t>
            </a:r>
            <a:r>
              <a:rPr lang="nl-BE" b="1" dirty="0" smtClean="0"/>
              <a:t> Pages</a:t>
            </a:r>
          </a:p>
          <a:p>
            <a:pPr lvl="1"/>
            <a:r>
              <a:rPr lang="nl-BE" dirty="0" smtClean="0"/>
              <a:t>A </a:t>
            </a:r>
            <a:r>
              <a:rPr lang="nl-BE" b="1" dirty="0" smtClean="0"/>
              <a:t>post</a:t>
            </a:r>
            <a:r>
              <a:rPr lang="nl-BE" dirty="0" smtClean="0"/>
              <a:t> is </a:t>
            </a:r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makes</a:t>
            </a:r>
            <a:r>
              <a:rPr lang="nl-BE" dirty="0" smtClean="0"/>
              <a:t> up </a:t>
            </a:r>
            <a:r>
              <a:rPr lang="nl-BE" dirty="0" err="1" smtClean="0"/>
              <a:t>the</a:t>
            </a:r>
            <a:r>
              <a:rPr lang="nl-BE" dirty="0" smtClean="0"/>
              <a:t> blog aspect of </a:t>
            </a:r>
            <a:r>
              <a:rPr lang="nl-BE" dirty="0" err="1" smtClean="0"/>
              <a:t>your</a:t>
            </a:r>
            <a:r>
              <a:rPr lang="nl-BE" dirty="0" smtClean="0"/>
              <a:t> site:</a:t>
            </a:r>
          </a:p>
          <a:p>
            <a:pPr lvl="2"/>
            <a:r>
              <a:rPr lang="nl-BE" dirty="0" err="1" smtClean="0"/>
              <a:t>Posts</a:t>
            </a:r>
            <a:r>
              <a:rPr lang="nl-BE" dirty="0" smtClean="0"/>
              <a:t> are </a:t>
            </a:r>
            <a:r>
              <a:rPr lang="nl-BE" dirty="0" err="1" smtClean="0"/>
              <a:t>generally</a:t>
            </a:r>
            <a:r>
              <a:rPr lang="nl-BE" dirty="0" smtClean="0"/>
              <a:t> </a:t>
            </a:r>
            <a:r>
              <a:rPr lang="nl-BE" dirty="0" err="1" smtClean="0"/>
              <a:t>news</a:t>
            </a:r>
            <a:r>
              <a:rPr lang="nl-BE" dirty="0" smtClean="0"/>
              <a:t> or blog items.</a:t>
            </a:r>
          </a:p>
          <a:p>
            <a:pPr lvl="2"/>
            <a:r>
              <a:rPr lang="nl-BE" dirty="0" err="1" smtClean="0"/>
              <a:t>Posts</a:t>
            </a:r>
            <a:r>
              <a:rPr lang="nl-BE" dirty="0" smtClean="0"/>
              <a:t> are </a:t>
            </a:r>
            <a:r>
              <a:rPr lang="nl-BE" dirty="0" err="1" smtClean="0"/>
              <a:t>dynamic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constantly</a:t>
            </a:r>
            <a:r>
              <a:rPr lang="nl-BE" dirty="0" smtClean="0"/>
              <a:t> </a:t>
            </a:r>
            <a:r>
              <a:rPr lang="nl-BE" dirty="0" err="1" smtClean="0"/>
              <a:t>changing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content of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</a:p>
          <a:p>
            <a:pPr lvl="2"/>
            <a:r>
              <a:rPr lang="nl-BE" dirty="0" err="1" smtClean="0"/>
              <a:t>Posts</a:t>
            </a:r>
            <a:r>
              <a:rPr lang="nl-BE" dirty="0" smtClean="0"/>
              <a:t> are </a:t>
            </a:r>
            <a:r>
              <a:rPr lang="nl-BE" dirty="0" err="1" smtClean="0"/>
              <a:t>listed</a:t>
            </a:r>
            <a:r>
              <a:rPr lang="nl-BE" dirty="0" smtClean="0"/>
              <a:t> in reverse </a:t>
            </a:r>
            <a:r>
              <a:rPr lang="nl-BE" dirty="0" err="1" smtClean="0"/>
              <a:t>chronological</a:t>
            </a:r>
            <a:r>
              <a:rPr lang="nl-BE" dirty="0" smtClean="0"/>
              <a:t> order.</a:t>
            </a:r>
          </a:p>
          <a:p>
            <a:pPr lvl="2"/>
            <a:r>
              <a:rPr lang="nl-BE" dirty="0" err="1" smtClean="0"/>
              <a:t>Posts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tagged</a:t>
            </a:r>
            <a:r>
              <a:rPr lang="nl-BE" dirty="0" smtClean="0"/>
              <a:t>, </a:t>
            </a:r>
            <a:r>
              <a:rPr lang="nl-BE" dirty="0" err="1" smtClean="0"/>
              <a:t>categorized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even </a:t>
            </a:r>
            <a:r>
              <a:rPr lang="nl-BE" dirty="0" err="1" smtClean="0"/>
              <a:t>archived</a:t>
            </a:r>
            <a:r>
              <a:rPr lang="nl-BE" dirty="0" smtClean="0"/>
              <a:t> on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</a:p>
          <a:p>
            <a:pPr lvl="1"/>
            <a:r>
              <a:rPr lang="nl-BE" dirty="0" smtClean="0"/>
              <a:t>A </a:t>
            </a:r>
            <a:r>
              <a:rPr lang="nl-BE" b="1" dirty="0" smtClean="0"/>
              <a:t>page</a:t>
            </a:r>
            <a:r>
              <a:rPr lang="nl-BE" dirty="0" smtClean="0"/>
              <a:t> is different </a:t>
            </a:r>
            <a:r>
              <a:rPr lang="nl-BE" dirty="0" err="1" smtClean="0"/>
              <a:t>because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/>
              <a:t>Pages are </a:t>
            </a:r>
            <a:r>
              <a:rPr lang="nl-BE" dirty="0" err="1" smtClean="0"/>
              <a:t>intended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static</a:t>
            </a:r>
            <a:r>
              <a:rPr lang="nl-BE" dirty="0" smtClean="0"/>
              <a:t>/</a:t>
            </a:r>
            <a:r>
              <a:rPr lang="nl-BE" dirty="0" err="1" smtClean="0"/>
              <a:t>fixed</a:t>
            </a:r>
            <a:r>
              <a:rPr lang="nl-BE" dirty="0" smtClean="0"/>
              <a:t> content or information (e.g. Contact page or </a:t>
            </a:r>
            <a:r>
              <a:rPr lang="nl-BE" dirty="0" err="1" smtClean="0"/>
              <a:t>About</a:t>
            </a:r>
            <a:r>
              <a:rPr lang="nl-BE" dirty="0" smtClean="0"/>
              <a:t> </a:t>
            </a:r>
            <a:r>
              <a:rPr lang="nl-BE" dirty="0" err="1" smtClean="0"/>
              <a:t>us</a:t>
            </a:r>
            <a:r>
              <a:rPr lang="nl-BE" dirty="0" smtClean="0"/>
              <a:t> page).</a:t>
            </a:r>
          </a:p>
          <a:p>
            <a:pPr lvl="2"/>
            <a:r>
              <a:rPr lang="nl-BE" dirty="0" smtClean="0"/>
              <a:t>Pages are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listed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date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cannot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tagged</a:t>
            </a:r>
            <a:r>
              <a:rPr lang="nl-BE" dirty="0" smtClean="0"/>
              <a:t> or </a:t>
            </a:r>
            <a:r>
              <a:rPr lang="nl-BE" dirty="0" err="1" smtClean="0"/>
              <a:t>categorized</a:t>
            </a:r>
            <a:r>
              <a:rPr lang="nl-BE" dirty="0" smtClean="0"/>
              <a:t> like WP </a:t>
            </a:r>
            <a:r>
              <a:rPr lang="nl-BE" dirty="0" err="1" smtClean="0"/>
              <a:t>posts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/>
              <a:t>Pages </a:t>
            </a:r>
            <a:r>
              <a:rPr lang="nl-BE" dirty="0" err="1" smtClean="0"/>
              <a:t>can</a:t>
            </a:r>
            <a:r>
              <a:rPr lang="nl-BE" dirty="0" smtClean="0"/>
              <a:t> have a </a:t>
            </a:r>
            <a:r>
              <a:rPr lang="nl-BE" dirty="0" err="1" smtClean="0"/>
              <a:t>hierarchy</a:t>
            </a:r>
            <a:r>
              <a:rPr lang="nl-BE" dirty="0" smtClean="0"/>
              <a:t>.</a:t>
            </a:r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7159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(10)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creat</a:t>
            </a:r>
            <a:r>
              <a:rPr lang="nl-BE" b="1" dirty="0" err="1"/>
              <a:t>e</a:t>
            </a:r>
            <a:r>
              <a:rPr lang="nl-BE" b="1" dirty="0" smtClean="0"/>
              <a:t> a web page? (1)</a:t>
            </a:r>
          </a:p>
          <a:p>
            <a:pPr lvl="1"/>
            <a:r>
              <a:rPr lang="nl-BE" dirty="0" smtClean="0"/>
              <a:t>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smtClean="0"/>
              <a:t>Pages</a:t>
            </a:r>
            <a:r>
              <a:rPr lang="nl-BE" dirty="0" smtClean="0"/>
              <a:t> menu in </a:t>
            </a:r>
            <a:r>
              <a:rPr lang="nl-BE" dirty="0" err="1" smtClean="0"/>
              <a:t>the</a:t>
            </a:r>
            <a:r>
              <a:rPr lang="nl-BE" dirty="0" smtClean="0"/>
              <a:t> WP </a:t>
            </a:r>
            <a:r>
              <a:rPr lang="nl-BE" dirty="0" err="1" smtClean="0"/>
              <a:t>Navigation</a:t>
            </a:r>
            <a:r>
              <a:rPr lang="nl-BE" dirty="0" smtClean="0"/>
              <a:t> menu </a:t>
            </a:r>
            <a:r>
              <a:rPr lang="nl-BE" dirty="0" err="1" smtClean="0"/>
              <a:t>and</a:t>
            </a:r>
            <a:r>
              <a:rPr lang="nl-BE" dirty="0" smtClean="0"/>
              <a:t> click </a:t>
            </a:r>
            <a:r>
              <a:rPr lang="nl-BE" i="1" dirty="0" err="1" smtClean="0"/>
              <a:t>Add</a:t>
            </a:r>
            <a:r>
              <a:rPr lang="nl-BE" i="1" dirty="0" smtClean="0"/>
              <a:t> New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err="1" smtClean="0"/>
              <a:t>title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page (e.g. </a:t>
            </a:r>
            <a:r>
              <a:rPr lang="nl-BE" i="1" dirty="0" smtClean="0"/>
              <a:t>Contact</a:t>
            </a:r>
            <a:r>
              <a:rPr lang="nl-BE" dirty="0" smtClean="0"/>
              <a:t>).</a:t>
            </a:r>
          </a:p>
          <a:p>
            <a:pPr lvl="1"/>
            <a:r>
              <a:rPr lang="nl-BE" dirty="0" smtClean="0"/>
              <a:t>Next, </a:t>
            </a:r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u="sng" dirty="0" smtClean="0"/>
              <a:t>content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right side of </a:t>
            </a:r>
            <a:r>
              <a:rPr lang="nl-BE" dirty="0" err="1" smtClean="0"/>
              <a:t>the</a:t>
            </a:r>
            <a:r>
              <a:rPr lang="nl-BE" dirty="0" smtClean="0"/>
              <a:t> box,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two</a:t>
            </a:r>
            <a:r>
              <a:rPr lang="nl-BE" dirty="0" smtClean="0"/>
              <a:t> tabs = </a:t>
            </a:r>
            <a:r>
              <a:rPr lang="nl-BE" dirty="0" err="1" smtClean="0"/>
              <a:t>two</a:t>
            </a:r>
            <a:r>
              <a:rPr lang="nl-BE" dirty="0" smtClean="0"/>
              <a:t> </a:t>
            </a:r>
            <a:r>
              <a:rPr lang="nl-BE" dirty="0" err="1" smtClean="0"/>
              <a:t>ways</a:t>
            </a:r>
            <a:r>
              <a:rPr lang="nl-BE" dirty="0" smtClean="0"/>
              <a:t> of editing pages:</a:t>
            </a:r>
          </a:p>
          <a:p>
            <a:pPr lvl="3"/>
            <a:r>
              <a:rPr lang="nl-BE" dirty="0" smtClean="0">
                <a:solidFill>
                  <a:schemeClr val="accent1"/>
                </a:solidFill>
              </a:rPr>
              <a:t>Visual tab</a:t>
            </a:r>
            <a:r>
              <a:rPr lang="nl-BE" dirty="0" smtClean="0"/>
              <a:t>: = WYSIWYG editor</a:t>
            </a:r>
          </a:p>
          <a:p>
            <a:pPr lvl="4"/>
            <a:r>
              <a:rPr lang="nl-BE" dirty="0" smtClean="0"/>
              <a:t>It </a:t>
            </a:r>
            <a:r>
              <a:rPr lang="nl-BE" dirty="0" err="1" smtClean="0"/>
              <a:t>contains</a:t>
            </a:r>
            <a:r>
              <a:rPr lang="nl-BE" dirty="0" smtClean="0"/>
              <a:t> a </a:t>
            </a:r>
            <a:r>
              <a:rPr lang="nl-BE" dirty="0" err="1" smtClean="0"/>
              <a:t>toolbar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lots</a:t>
            </a:r>
            <a:r>
              <a:rPr lang="nl-BE" dirty="0" smtClean="0"/>
              <a:t> of options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formatting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page.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are </a:t>
            </a:r>
            <a:r>
              <a:rPr lang="nl-BE" dirty="0" err="1" smtClean="0"/>
              <a:t>familiar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Microsoft Word, most of these </a:t>
            </a:r>
            <a:r>
              <a:rPr lang="nl-BE" dirty="0" err="1" smtClean="0"/>
              <a:t>icons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look </a:t>
            </a:r>
            <a:r>
              <a:rPr lang="nl-BE" dirty="0" err="1" smtClean="0"/>
              <a:t>familiar</a:t>
            </a:r>
            <a:r>
              <a:rPr lang="nl-BE" dirty="0" smtClean="0"/>
              <a:t>.</a:t>
            </a:r>
          </a:p>
          <a:p>
            <a:pPr lvl="4"/>
            <a:r>
              <a:rPr lang="nl-BE" dirty="0" smtClean="0"/>
              <a:t>For most users,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visual</a:t>
            </a:r>
            <a:r>
              <a:rPr lang="nl-BE" dirty="0" smtClean="0"/>
              <a:t> editor is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easiest</a:t>
            </a:r>
            <a:r>
              <a:rPr lang="nl-BE" dirty="0" smtClean="0"/>
              <a:t> way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write</a:t>
            </a:r>
            <a:r>
              <a:rPr lang="nl-BE" dirty="0" smtClean="0"/>
              <a:t> pages.</a:t>
            </a:r>
          </a:p>
          <a:p>
            <a:pPr lvl="3"/>
            <a:r>
              <a:rPr lang="nl-BE" dirty="0" err="1" smtClean="0">
                <a:solidFill>
                  <a:schemeClr val="accent1"/>
                </a:solidFill>
              </a:rPr>
              <a:t>Text</a:t>
            </a:r>
            <a:r>
              <a:rPr lang="nl-BE" dirty="0" smtClean="0">
                <a:solidFill>
                  <a:schemeClr val="accent1"/>
                </a:solidFill>
              </a:rPr>
              <a:t> tab</a:t>
            </a:r>
            <a:r>
              <a:rPr lang="nl-BE" dirty="0" smtClean="0"/>
              <a:t>: = a </a:t>
            </a:r>
            <a:r>
              <a:rPr lang="nl-BE" dirty="0" err="1" smtClean="0"/>
              <a:t>plain-text</a:t>
            </a:r>
            <a:r>
              <a:rPr lang="nl-BE" dirty="0" smtClean="0"/>
              <a:t> HTML </a:t>
            </a:r>
            <a:r>
              <a:rPr lang="nl-BE" dirty="0" err="1" smtClean="0"/>
              <a:t>version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editor</a:t>
            </a:r>
          </a:p>
          <a:p>
            <a:pPr lvl="4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edit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HTML code of </a:t>
            </a:r>
            <a:r>
              <a:rPr lang="nl-BE" dirty="0" err="1" smtClean="0"/>
              <a:t>your</a:t>
            </a:r>
            <a:r>
              <a:rPr lang="nl-BE" dirty="0" smtClean="0"/>
              <a:t> page.</a:t>
            </a:r>
          </a:p>
        </p:txBody>
      </p:sp>
    </p:spTree>
    <p:extLst>
      <p:ext uri="{BB962C8B-B14F-4D97-AF65-F5344CB8AC3E}">
        <p14:creationId xmlns:p14="http://schemas.microsoft.com/office/powerpoint/2010/main" xmlns="" val="33191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(11)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creat</a:t>
            </a:r>
            <a:r>
              <a:rPr lang="nl-BE" b="1" dirty="0" err="1"/>
              <a:t>e</a:t>
            </a:r>
            <a:r>
              <a:rPr lang="nl-BE" b="1" dirty="0" smtClean="0"/>
              <a:t> a web page? (2)</a:t>
            </a:r>
          </a:p>
          <a:p>
            <a:pPr lvl="1"/>
            <a:r>
              <a:rPr lang="nl-BE" dirty="0" smtClean="0"/>
              <a:t>At </a:t>
            </a:r>
            <a:r>
              <a:rPr lang="nl-BE" dirty="0" err="1" smtClean="0"/>
              <a:t>the</a:t>
            </a:r>
            <a:r>
              <a:rPr lang="nl-BE" dirty="0" smtClean="0"/>
              <a:t> top of </a:t>
            </a:r>
            <a:r>
              <a:rPr lang="nl-BE" dirty="0" err="1" smtClean="0"/>
              <a:t>the</a:t>
            </a:r>
            <a:r>
              <a:rPr lang="nl-BE" dirty="0" smtClean="0"/>
              <a:t> right column,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err="1" smtClean="0"/>
              <a:t>Publish</a:t>
            </a:r>
            <a:r>
              <a:rPr lang="nl-BE" u="sng" dirty="0" smtClean="0"/>
              <a:t> box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save </a:t>
            </a:r>
            <a:r>
              <a:rPr lang="nl-BE" dirty="0" err="1" smtClean="0"/>
              <a:t>your</a:t>
            </a:r>
            <a:r>
              <a:rPr lang="nl-BE" dirty="0" smtClean="0"/>
              <a:t> page as a draft.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get a preview of </a:t>
            </a:r>
            <a:r>
              <a:rPr lang="nl-BE" dirty="0" err="1" smtClean="0"/>
              <a:t>your</a:t>
            </a:r>
            <a:r>
              <a:rPr lang="nl-BE" dirty="0" smtClean="0"/>
              <a:t> page.</a:t>
            </a:r>
          </a:p>
          <a:p>
            <a:pPr lvl="2"/>
            <a:r>
              <a:rPr lang="nl-BE" dirty="0" smtClean="0"/>
              <a:t>Or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publish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page </a:t>
            </a:r>
            <a:r>
              <a:rPr lang="nl-BE" dirty="0" err="1" smtClean="0"/>
              <a:t>immediately</a:t>
            </a:r>
            <a:endParaRPr lang="nl-BE" dirty="0" smtClean="0"/>
          </a:p>
          <a:p>
            <a:pPr lvl="1"/>
            <a:r>
              <a:rPr lang="nl-BE" dirty="0" smtClean="0"/>
              <a:t>Below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find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smtClean="0"/>
              <a:t>Page </a:t>
            </a:r>
            <a:r>
              <a:rPr lang="nl-BE" u="sng" dirty="0" err="1" smtClean="0"/>
              <a:t>Attributes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apply</a:t>
            </a:r>
            <a:r>
              <a:rPr lang="nl-BE" dirty="0" smtClean="0"/>
              <a:t> a </a:t>
            </a:r>
            <a:r>
              <a:rPr lang="nl-BE" dirty="0" err="1" smtClean="0"/>
              <a:t>parent</a:t>
            </a:r>
            <a:r>
              <a:rPr lang="nl-BE" dirty="0" smtClean="0"/>
              <a:t> page or a template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new page.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6711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add</a:t>
            </a:r>
            <a:r>
              <a:rPr lang="nl-BE" b="1" dirty="0" smtClean="0"/>
              <a:t> media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your</a:t>
            </a:r>
            <a:r>
              <a:rPr lang="nl-BE" b="1" dirty="0" smtClean="0"/>
              <a:t> web page? (1)</a:t>
            </a:r>
          </a:p>
          <a:p>
            <a:pPr lvl="1"/>
            <a:r>
              <a:rPr lang="nl-BE" u="sng" dirty="0" smtClean="0"/>
              <a:t>How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add</a:t>
            </a:r>
            <a:r>
              <a:rPr lang="nl-BE" u="sng" dirty="0" smtClean="0"/>
              <a:t> pictures? </a:t>
            </a:r>
          </a:p>
          <a:p>
            <a:pPr marL="457200" lvl="1" indent="0">
              <a:buNone/>
            </a:pPr>
            <a:r>
              <a:rPr lang="nl-BE" sz="1200" i="1" dirty="0"/>
              <a:t> </a:t>
            </a:r>
            <a:r>
              <a:rPr lang="nl-BE" sz="1200" i="1" dirty="0" smtClean="0"/>
              <a:t>     - </a:t>
            </a:r>
            <a:r>
              <a:rPr lang="nl-BE" sz="1200" i="1" dirty="0" err="1"/>
              <a:t>Create</a:t>
            </a:r>
            <a:r>
              <a:rPr lang="nl-BE" sz="1200" i="1" dirty="0"/>
              <a:t> a </a:t>
            </a:r>
            <a:r>
              <a:rPr lang="nl-BE" sz="1200" i="1" dirty="0" smtClean="0"/>
              <a:t>web page </a:t>
            </a:r>
            <a:r>
              <a:rPr lang="nl-BE" sz="1200" i="1" dirty="0"/>
              <a:t>“Pictures” </a:t>
            </a:r>
            <a:r>
              <a:rPr lang="nl-BE" sz="1200" i="1" dirty="0" smtClean="0"/>
              <a:t>-</a:t>
            </a:r>
            <a:endParaRPr lang="nl-BE" sz="1200" u="sng" dirty="0" smtClean="0"/>
          </a:p>
          <a:p>
            <a:pPr lvl="2"/>
            <a:r>
              <a:rPr lang="nl-BE" dirty="0" err="1" smtClean="0"/>
              <a:t>Above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editor </a:t>
            </a:r>
            <a:r>
              <a:rPr lang="nl-BE" dirty="0" err="1" smtClean="0"/>
              <a:t>toolbar</a:t>
            </a:r>
            <a:r>
              <a:rPr lang="nl-BE" dirty="0" smtClean="0"/>
              <a:t>,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i="1" u="sng" dirty="0" err="1" smtClean="0"/>
              <a:t>Add</a:t>
            </a:r>
            <a:r>
              <a:rPr lang="nl-BE" i="1" u="sng" dirty="0" smtClean="0"/>
              <a:t> Media </a:t>
            </a:r>
            <a:r>
              <a:rPr lang="nl-BE" u="sng" dirty="0" smtClean="0"/>
              <a:t>button</a:t>
            </a:r>
            <a:r>
              <a:rPr lang="nl-BE" dirty="0" smtClean="0"/>
              <a:t>. Click </a:t>
            </a:r>
            <a:r>
              <a:rPr lang="nl-BE" dirty="0" err="1" smtClean="0"/>
              <a:t>this</a:t>
            </a:r>
            <a:r>
              <a:rPr lang="nl-BE" dirty="0" smtClean="0"/>
              <a:t> button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you’ll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Insert</a:t>
            </a:r>
            <a:r>
              <a:rPr lang="nl-BE" i="1" dirty="0" smtClean="0"/>
              <a:t> Media </a:t>
            </a:r>
            <a:r>
              <a:rPr lang="nl-BE" dirty="0" smtClean="0"/>
              <a:t>box.</a:t>
            </a:r>
          </a:p>
          <a:p>
            <a:pPr lvl="2"/>
            <a:r>
              <a:rPr lang="nl-BE" u="sng" dirty="0" smtClean="0"/>
              <a:t>WP </a:t>
            </a:r>
            <a:r>
              <a:rPr lang="nl-BE" u="sng" dirty="0" err="1" smtClean="0"/>
              <a:t>uses</a:t>
            </a:r>
            <a:r>
              <a:rPr lang="nl-BE" u="sng" dirty="0" smtClean="0"/>
              <a:t> a </a:t>
            </a:r>
            <a:r>
              <a:rPr lang="nl-BE" i="1" u="sng" dirty="0" smtClean="0"/>
              <a:t>Media </a:t>
            </a:r>
            <a:r>
              <a:rPr lang="nl-BE" i="1" u="sng" dirty="0"/>
              <a:t>L</a:t>
            </a:r>
            <a:r>
              <a:rPr lang="nl-BE" i="1" u="sng" dirty="0" smtClean="0"/>
              <a:t>ibrary </a:t>
            </a:r>
            <a:r>
              <a:rPr lang="nl-BE" dirty="0" err="1" smtClean="0"/>
              <a:t>to</a:t>
            </a:r>
            <a:r>
              <a:rPr lang="nl-BE" dirty="0" smtClean="0"/>
              <a:t> store </a:t>
            </a:r>
            <a:r>
              <a:rPr lang="nl-BE" dirty="0" err="1" smtClean="0"/>
              <a:t>all</a:t>
            </a:r>
            <a:r>
              <a:rPr lang="nl-BE" dirty="0" smtClean="0"/>
              <a:t> of </a:t>
            </a:r>
            <a:r>
              <a:rPr lang="nl-BE" dirty="0" err="1" smtClean="0"/>
              <a:t>your</a:t>
            </a:r>
            <a:r>
              <a:rPr lang="nl-BE" dirty="0" smtClean="0"/>
              <a:t> media like images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videos</a:t>
            </a:r>
            <a:r>
              <a:rPr lang="nl-BE" dirty="0" smtClean="0"/>
              <a:t>. 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either</a:t>
            </a:r>
            <a:r>
              <a:rPr lang="nl-BE" dirty="0" smtClean="0"/>
              <a:t> </a:t>
            </a:r>
            <a:r>
              <a:rPr lang="nl-BE" u="sng" dirty="0" smtClean="0"/>
              <a:t>upload a new file or </a:t>
            </a:r>
            <a:r>
              <a:rPr lang="nl-BE" u="sng" dirty="0" err="1" smtClean="0"/>
              <a:t>use</a:t>
            </a:r>
            <a:r>
              <a:rPr lang="nl-BE" u="sng" dirty="0" smtClean="0"/>
              <a:t> </a:t>
            </a:r>
            <a:r>
              <a:rPr lang="nl-BE" u="sng" dirty="0" err="1" smtClean="0"/>
              <a:t>an</a:t>
            </a:r>
            <a:r>
              <a:rPr lang="nl-BE" u="sng" dirty="0" smtClean="0"/>
              <a:t> </a:t>
            </a:r>
            <a:r>
              <a:rPr lang="nl-BE" u="sng" dirty="0" err="1" smtClean="0"/>
              <a:t>existing</a:t>
            </a:r>
            <a:r>
              <a:rPr lang="nl-BE" u="sng" dirty="0" smtClean="0"/>
              <a:t> file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Media Library. </a:t>
            </a:r>
            <a:r>
              <a:rPr lang="nl-BE" dirty="0" err="1" smtClean="0"/>
              <a:t>To</a:t>
            </a:r>
            <a:r>
              <a:rPr lang="nl-BE" dirty="0" smtClean="0"/>
              <a:t> upload </a:t>
            </a:r>
            <a:r>
              <a:rPr lang="nl-BE" dirty="0" err="1" smtClean="0"/>
              <a:t>an</a:t>
            </a:r>
            <a:r>
              <a:rPr lang="nl-BE" dirty="0" smtClean="0"/>
              <a:t> image, click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smtClean="0"/>
              <a:t>Upload Files </a:t>
            </a:r>
            <a:r>
              <a:rPr lang="nl-BE" dirty="0" smtClean="0"/>
              <a:t>tab.</a:t>
            </a:r>
          </a:p>
          <a:p>
            <a:pPr lvl="2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right side of </a:t>
            </a:r>
            <a:r>
              <a:rPr lang="nl-BE" dirty="0" err="1" smtClean="0"/>
              <a:t>this</a:t>
            </a:r>
            <a:r>
              <a:rPr lang="nl-BE" dirty="0" smtClean="0"/>
              <a:t> box,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u="sng" dirty="0" smtClean="0"/>
              <a:t>attachment details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image. </a:t>
            </a:r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change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properties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alignment</a:t>
            </a:r>
            <a:r>
              <a:rPr lang="nl-BE" dirty="0" smtClean="0"/>
              <a:t> / </a:t>
            </a:r>
            <a:r>
              <a:rPr lang="nl-BE" dirty="0" err="1" smtClean="0"/>
              <a:t>the</a:t>
            </a:r>
            <a:r>
              <a:rPr lang="nl-BE" dirty="0" smtClean="0"/>
              <a:t> URL /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size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image.</a:t>
            </a:r>
          </a:p>
          <a:p>
            <a:pPr lvl="2"/>
            <a:r>
              <a:rPr lang="nl-BE" dirty="0" smtClean="0"/>
              <a:t>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image has a </a:t>
            </a:r>
            <a:r>
              <a:rPr lang="nl-BE" dirty="0" err="1" smtClean="0"/>
              <a:t>checkbox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click </a:t>
            </a:r>
            <a:r>
              <a:rPr lang="nl-BE" i="1" dirty="0" err="1" smtClean="0"/>
              <a:t>Insert</a:t>
            </a:r>
            <a:r>
              <a:rPr lang="nl-BE" i="1" dirty="0" smtClean="0"/>
              <a:t> </a:t>
            </a:r>
            <a:r>
              <a:rPr lang="nl-BE" i="1" dirty="0" err="1" smtClean="0"/>
              <a:t>into</a:t>
            </a:r>
            <a:r>
              <a:rPr lang="nl-BE" i="1" dirty="0" smtClean="0"/>
              <a:t> page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click on </a:t>
            </a:r>
            <a:r>
              <a:rPr lang="nl-BE" dirty="0" err="1" smtClean="0"/>
              <a:t>the</a:t>
            </a:r>
            <a:r>
              <a:rPr lang="nl-BE" dirty="0" smtClean="0"/>
              <a:t> image,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edit</a:t>
            </a:r>
            <a:r>
              <a:rPr lang="nl-BE" dirty="0" smtClean="0"/>
              <a:t> or delete </a:t>
            </a:r>
            <a:r>
              <a:rPr lang="nl-BE" dirty="0" err="1" smtClean="0"/>
              <a:t>the</a:t>
            </a:r>
            <a:r>
              <a:rPr lang="nl-BE" dirty="0" smtClean="0"/>
              <a:t> image.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have </a:t>
            </a:r>
            <a:r>
              <a:rPr lang="nl-BE" dirty="0" err="1" smtClean="0"/>
              <a:t>the</a:t>
            </a:r>
            <a:r>
              <a:rPr lang="nl-BE" dirty="0" smtClean="0"/>
              <a:t> option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a </a:t>
            </a:r>
            <a:r>
              <a:rPr lang="nl-BE" u="sng" dirty="0" err="1" smtClean="0"/>
              <a:t>gallery</a:t>
            </a:r>
            <a:r>
              <a:rPr lang="nl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224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(13)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add</a:t>
            </a:r>
            <a:r>
              <a:rPr lang="nl-BE" b="1" dirty="0" smtClean="0"/>
              <a:t> media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your</a:t>
            </a:r>
            <a:r>
              <a:rPr lang="nl-BE" b="1" dirty="0" smtClean="0"/>
              <a:t> web page? (2)</a:t>
            </a:r>
          </a:p>
          <a:p>
            <a:pPr lvl="1"/>
            <a:r>
              <a:rPr lang="nl-BE" u="sng" dirty="0" smtClean="0"/>
              <a:t>How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add</a:t>
            </a:r>
            <a:r>
              <a:rPr lang="nl-BE" u="sng" dirty="0" smtClean="0"/>
              <a:t> </a:t>
            </a:r>
            <a:r>
              <a:rPr lang="nl-BE" u="sng" dirty="0" err="1" smtClean="0"/>
              <a:t>videos</a:t>
            </a:r>
            <a:r>
              <a:rPr lang="nl-BE" u="sng" dirty="0" smtClean="0"/>
              <a:t>?</a:t>
            </a:r>
          </a:p>
          <a:p>
            <a:pPr marL="457200" lvl="1" indent="0">
              <a:buNone/>
            </a:pPr>
            <a:r>
              <a:rPr lang="nl-BE" sz="1200" i="1" dirty="0"/>
              <a:t> </a:t>
            </a:r>
            <a:r>
              <a:rPr lang="nl-BE" sz="1200" i="1" dirty="0" smtClean="0"/>
              <a:t>      - </a:t>
            </a:r>
            <a:r>
              <a:rPr lang="nl-BE" sz="1200" i="1" dirty="0" err="1"/>
              <a:t>Create</a:t>
            </a:r>
            <a:r>
              <a:rPr lang="nl-BE" sz="1200" i="1" dirty="0"/>
              <a:t> a web page </a:t>
            </a:r>
            <a:r>
              <a:rPr lang="nl-BE" sz="1200" i="1" dirty="0" smtClean="0"/>
              <a:t>“</a:t>
            </a:r>
            <a:r>
              <a:rPr lang="nl-BE" sz="1200" i="1" dirty="0" err="1" smtClean="0"/>
              <a:t>Videos</a:t>
            </a:r>
            <a:r>
              <a:rPr lang="nl-BE" sz="1200" i="1" dirty="0" smtClean="0"/>
              <a:t>” </a:t>
            </a:r>
            <a:r>
              <a:rPr lang="nl-BE" sz="1200" i="1" dirty="0"/>
              <a:t>-</a:t>
            </a:r>
            <a:endParaRPr lang="nl-BE" sz="1200" dirty="0" smtClean="0"/>
          </a:p>
          <a:p>
            <a:pPr lvl="2"/>
            <a:r>
              <a:rPr lang="nl-BE" dirty="0" smtClean="0"/>
              <a:t>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Youtube</a:t>
            </a:r>
            <a:r>
              <a:rPr lang="nl-BE" dirty="0" smtClean="0"/>
              <a:t>, select a video (e.g. </a:t>
            </a:r>
            <a:r>
              <a:rPr lang="nl-BE" dirty="0" err="1" smtClean="0"/>
              <a:t>WordPress</a:t>
            </a:r>
            <a:r>
              <a:rPr lang="nl-BE" dirty="0" smtClean="0"/>
              <a:t> tutorial), 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option “Share” </a:t>
            </a:r>
            <a:r>
              <a:rPr lang="nl-BE" dirty="0" err="1" smtClean="0"/>
              <a:t>and</a:t>
            </a:r>
            <a:r>
              <a:rPr lang="nl-BE" dirty="0" smtClean="0"/>
              <a:t> copy </a:t>
            </a:r>
            <a:r>
              <a:rPr lang="nl-BE" dirty="0" err="1" smtClean="0"/>
              <a:t>the</a:t>
            </a:r>
            <a:r>
              <a:rPr lang="nl-BE" dirty="0" smtClean="0"/>
              <a:t> link.</a:t>
            </a:r>
          </a:p>
          <a:p>
            <a:pPr lvl="2"/>
            <a:r>
              <a:rPr lang="nl-BE" dirty="0" smtClean="0"/>
              <a:t>Paste </a:t>
            </a:r>
            <a:r>
              <a:rPr lang="nl-BE" dirty="0" err="1" smtClean="0"/>
              <a:t>this</a:t>
            </a:r>
            <a:r>
              <a:rPr lang="nl-BE" dirty="0" smtClean="0"/>
              <a:t> link on </a:t>
            </a:r>
            <a:r>
              <a:rPr lang="nl-BE" dirty="0" err="1" smtClean="0"/>
              <a:t>your</a:t>
            </a:r>
            <a:r>
              <a:rPr lang="nl-BE" dirty="0" smtClean="0"/>
              <a:t> webpage.</a:t>
            </a:r>
            <a:br>
              <a:rPr lang="nl-BE" dirty="0" smtClean="0"/>
            </a:b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easily</a:t>
            </a:r>
            <a:r>
              <a:rPr lang="nl-BE" dirty="0"/>
              <a:t> </a:t>
            </a:r>
            <a:r>
              <a:rPr lang="nl-BE" dirty="0" err="1"/>
              <a:t>embed</a:t>
            </a:r>
            <a:r>
              <a:rPr lang="nl-BE" dirty="0"/>
              <a:t> </a:t>
            </a:r>
            <a:r>
              <a:rPr lang="nl-BE" dirty="0" err="1"/>
              <a:t>Youtube</a:t>
            </a:r>
            <a:r>
              <a:rPr lang="nl-BE" dirty="0"/>
              <a:t> </a:t>
            </a:r>
            <a:r>
              <a:rPr lang="nl-BE" dirty="0" err="1"/>
              <a:t>videos</a:t>
            </a:r>
            <a:r>
              <a:rPr lang="nl-BE" dirty="0"/>
              <a:t>, Instagram </a:t>
            </a:r>
            <a:r>
              <a:rPr lang="nl-BE" dirty="0" err="1"/>
              <a:t>photos</a:t>
            </a:r>
            <a:r>
              <a:rPr lang="nl-BE" dirty="0"/>
              <a:t>, Tweets, etc.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just</a:t>
            </a:r>
            <a:r>
              <a:rPr lang="nl-BE" dirty="0"/>
              <a:t> </a:t>
            </a:r>
            <a:r>
              <a:rPr lang="nl-BE" dirty="0" err="1"/>
              <a:t>pasting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URL in </a:t>
            </a:r>
            <a:r>
              <a:rPr lang="nl-BE" dirty="0" err="1"/>
              <a:t>your</a:t>
            </a:r>
            <a:r>
              <a:rPr lang="nl-BE" dirty="0"/>
              <a:t> post </a:t>
            </a:r>
            <a:r>
              <a:rPr lang="nl-BE" dirty="0" smtClean="0"/>
              <a:t>or </a:t>
            </a:r>
            <a:r>
              <a:rPr lang="nl-BE" dirty="0"/>
              <a:t>web page.</a:t>
            </a:r>
          </a:p>
          <a:p>
            <a:pPr marL="914400" lvl="2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xmlns="" val="3243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(14)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add</a:t>
            </a:r>
            <a:r>
              <a:rPr lang="nl-BE" b="1" dirty="0" smtClean="0"/>
              <a:t> media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your</a:t>
            </a:r>
            <a:r>
              <a:rPr lang="nl-BE" b="1" dirty="0" smtClean="0"/>
              <a:t> web page? (3)</a:t>
            </a:r>
          </a:p>
          <a:p>
            <a:pPr lvl="1"/>
            <a:r>
              <a:rPr lang="nl-BE" u="sng" dirty="0" smtClean="0"/>
              <a:t>How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add</a:t>
            </a:r>
            <a:r>
              <a:rPr lang="nl-BE" u="sng" dirty="0" smtClean="0"/>
              <a:t> hyperlinks?</a:t>
            </a:r>
          </a:p>
          <a:p>
            <a:pPr marL="457200" lvl="1" indent="0">
              <a:buNone/>
            </a:pPr>
            <a:r>
              <a:rPr lang="nl-BE" sz="1200" i="1" dirty="0"/>
              <a:t> </a:t>
            </a:r>
            <a:r>
              <a:rPr lang="nl-BE" sz="1200" i="1" dirty="0" smtClean="0"/>
              <a:t>      - </a:t>
            </a:r>
            <a:r>
              <a:rPr lang="nl-BE" sz="1200" i="1" dirty="0" err="1"/>
              <a:t>Create</a:t>
            </a:r>
            <a:r>
              <a:rPr lang="nl-BE" sz="1200" i="1" dirty="0"/>
              <a:t> a web page </a:t>
            </a:r>
            <a:r>
              <a:rPr lang="nl-BE" sz="1200" i="1" dirty="0" smtClean="0"/>
              <a:t>“Links” </a:t>
            </a:r>
            <a:r>
              <a:rPr lang="nl-BE" sz="1200" i="1" dirty="0"/>
              <a:t>-</a:t>
            </a:r>
            <a:endParaRPr lang="nl-BE" sz="1200" dirty="0" smtClean="0"/>
          </a:p>
          <a:p>
            <a:pPr lvl="2"/>
            <a:r>
              <a:rPr lang="nl-BE" dirty="0" smtClean="0"/>
              <a:t>A hyperlink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external</a:t>
            </a:r>
            <a:r>
              <a:rPr lang="nl-BE" dirty="0" smtClean="0"/>
              <a:t> website</a:t>
            </a:r>
          </a:p>
          <a:p>
            <a:pPr lvl="2"/>
            <a:r>
              <a:rPr lang="nl-BE" dirty="0"/>
              <a:t>A hyperlink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internal</a:t>
            </a:r>
            <a:r>
              <a:rPr lang="nl-BE" dirty="0" smtClean="0"/>
              <a:t> website</a:t>
            </a:r>
          </a:p>
          <a:p>
            <a:pPr lvl="2"/>
            <a:r>
              <a:rPr lang="nl-BE" dirty="0"/>
              <a:t>A hyperlink </a:t>
            </a:r>
            <a:r>
              <a:rPr lang="nl-BE" dirty="0" err="1" smtClean="0"/>
              <a:t>to</a:t>
            </a:r>
            <a:r>
              <a:rPr lang="nl-BE" dirty="0" smtClean="0"/>
              <a:t> a pdf- or </a:t>
            </a:r>
            <a:r>
              <a:rPr lang="nl-BE" dirty="0" err="1" smtClean="0"/>
              <a:t>an</a:t>
            </a:r>
            <a:r>
              <a:rPr lang="nl-BE" dirty="0" smtClean="0"/>
              <a:t> office document</a:t>
            </a:r>
          </a:p>
          <a:p>
            <a:pPr lvl="2"/>
            <a:endParaRPr lang="nl-BE" dirty="0"/>
          </a:p>
          <a:p>
            <a:pPr lvl="2"/>
            <a:r>
              <a:rPr lang="nl-BE" dirty="0" smtClean="0"/>
              <a:t>Select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hyperlinked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/>
              <a:t>Click </a:t>
            </a:r>
            <a:r>
              <a:rPr lang="nl-BE" dirty="0" err="1" smtClean="0"/>
              <a:t>the</a:t>
            </a:r>
            <a:r>
              <a:rPr lang="nl-BE" dirty="0" smtClean="0"/>
              <a:t> hyperlink button in </a:t>
            </a:r>
            <a:r>
              <a:rPr lang="nl-BE" dirty="0" err="1" smtClean="0"/>
              <a:t>the</a:t>
            </a:r>
            <a:r>
              <a:rPr lang="nl-BE" dirty="0" smtClean="0"/>
              <a:t> toolbar.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bring</a:t>
            </a:r>
            <a:r>
              <a:rPr lang="nl-BE" dirty="0" smtClean="0"/>
              <a:t> up a box </a:t>
            </a:r>
            <a:r>
              <a:rPr lang="nl-BE" dirty="0" err="1" smtClean="0"/>
              <a:t>where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enter </a:t>
            </a:r>
            <a:r>
              <a:rPr lang="nl-BE" dirty="0" err="1" smtClean="0"/>
              <a:t>the</a:t>
            </a:r>
            <a:r>
              <a:rPr lang="nl-BE" dirty="0" smtClean="0"/>
              <a:t> URL.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click a </a:t>
            </a:r>
            <a:r>
              <a:rPr lang="nl-BE" dirty="0" err="1" smtClean="0"/>
              <a:t>checkbox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open </a:t>
            </a:r>
            <a:r>
              <a:rPr lang="nl-BE" dirty="0" err="1" smtClean="0"/>
              <a:t>the</a:t>
            </a:r>
            <a:r>
              <a:rPr lang="nl-BE" dirty="0" smtClean="0"/>
              <a:t> link in a new tab.</a:t>
            </a:r>
          </a:p>
          <a:p>
            <a:pPr lvl="2"/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link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existing</a:t>
            </a:r>
            <a:r>
              <a:rPr lang="nl-BE" dirty="0" smtClean="0"/>
              <a:t> content on </a:t>
            </a:r>
            <a:r>
              <a:rPr lang="nl-BE" dirty="0" err="1" smtClean="0"/>
              <a:t>your</a:t>
            </a:r>
            <a:r>
              <a:rPr lang="nl-BE" dirty="0" smtClean="0"/>
              <a:t> website, </a:t>
            </a:r>
            <a:r>
              <a:rPr lang="nl-BE" dirty="0" err="1" smtClean="0"/>
              <a:t>just</a:t>
            </a:r>
            <a:r>
              <a:rPr lang="nl-BE" dirty="0" smtClean="0"/>
              <a:t> click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expand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section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remove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link, select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again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click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unlink</a:t>
            </a:r>
            <a:r>
              <a:rPr lang="nl-BE" dirty="0" smtClean="0"/>
              <a:t> button.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2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create</a:t>
            </a:r>
            <a:r>
              <a:rPr lang="nl-BE" b="1" dirty="0" smtClean="0"/>
              <a:t> a </a:t>
            </a:r>
            <a:r>
              <a:rPr lang="nl-BE" b="1" dirty="0" err="1" smtClean="0"/>
              <a:t>custom</a:t>
            </a:r>
            <a:r>
              <a:rPr lang="nl-BE" b="1" dirty="0" smtClean="0"/>
              <a:t> menu?</a:t>
            </a:r>
          </a:p>
          <a:p>
            <a:pPr lvl="1"/>
            <a:r>
              <a:rPr lang="nl-BE" dirty="0" smtClean="0"/>
              <a:t>As </a:t>
            </a:r>
            <a:r>
              <a:rPr lang="nl-BE" dirty="0" err="1" smtClean="0"/>
              <a:t>you</a:t>
            </a:r>
            <a:r>
              <a:rPr lang="nl-BE" dirty="0" smtClean="0"/>
              <a:t> have </a:t>
            </a:r>
            <a:r>
              <a:rPr lang="nl-BE" dirty="0" err="1" smtClean="0"/>
              <a:t>noticed</a:t>
            </a:r>
            <a:r>
              <a:rPr lang="nl-BE" dirty="0" smtClean="0"/>
              <a:t>: </a:t>
            </a:r>
            <a:r>
              <a:rPr lang="nl-BE" dirty="0" err="1" smtClean="0"/>
              <a:t>all</a:t>
            </a:r>
            <a:r>
              <a:rPr lang="nl-BE" dirty="0" smtClean="0"/>
              <a:t> pages </a:t>
            </a:r>
            <a:r>
              <a:rPr lang="nl-BE" dirty="0" err="1" smtClean="0"/>
              <a:t>appear</a:t>
            </a:r>
            <a:r>
              <a:rPr lang="nl-BE" dirty="0" smtClean="0"/>
              <a:t> in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r>
              <a:rPr lang="nl-BE" dirty="0" smtClean="0"/>
              <a:t> </a:t>
            </a:r>
            <a:r>
              <a:rPr lang="nl-BE" dirty="0" err="1" smtClean="0"/>
              <a:t>navigation</a:t>
            </a:r>
            <a:r>
              <a:rPr lang="nl-BE" dirty="0" smtClean="0"/>
              <a:t> menu.</a:t>
            </a:r>
          </a:p>
          <a:p>
            <a:pPr lvl="1"/>
            <a:r>
              <a:rPr lang="nl-BE" dirty="0" smtClean="0"/>
              <a:t>In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easily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a </a:t>
            </a:r>
            <a:r>
              <a:rPr lang="nl-BE" dirty="0" err="1" smtClean="0"/>
              <a:t>custom</a:t>
            </a:r>
            <a:r>
              <a:rPr lang="nl-BE" dirty="0" smtClean="0"/>
              <a:t> menu:</a:t>
            </a:r>
          </a:p>
          <a:p>
            <a:pPr lvl="2"/>
            <a:r>
              <a:rPr lang="nl-BE" dirty="0" smtClean="0"/>
              <a:t>Click on </a:t>
            </a:r>
            <a:r>
              <a:rPr lang="nl-BE" dirty="0" err="1" smtClean="0"/>
              <a:t>the</a:t>
            </a:r>
            <a:r>
              <a:rPr lang="nl-BE" dirty="0" smtClean="0"/>
              <a:t> Menu link in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Appearance</a:t>
            </a:r>
            <a:r>
              <a:rPr lang="nl-BE" dirty="0" smtClean="0"/>
              <a:t> menu.</a:t>
            </a:r>
          </a:p>
          <a:p>
            <a:pPr lvl="2"/>
            <a:r>
              <a:rPr lang="nl-BE" dirty="0" smtClean="0"/>
              <a:t>Enter </a:t>
            </a:r>
            <a:r>
              <a:rPr lang="nl-BE" dirty="0" err="1" smtClean="0"/>
              <a:t>your</a:t>
            </a:r>
            <a:r>
              <a:rPr lang="nl-BE" dirty="0" smtClean="0"/>
              <a:t> menu name </a:t>
            </a:r>
            <a:r>
              <a:rPr lang="nl-BE" dirty="0" err="1" smtClean="0"/>
              <a:t>and</a:t>
            </a:r>
            <a:r>
              <a:rPr lang="nl-BE" dirty="0" smtClean="0"/>
              <a:t> click </a:t>
            </a:r>
            <a:r>
              <a:rPr lang="nl-BE" dirty="0" err="1" smtClean="0"/>
              <a:t>Create</a:t>
            </a:r>
            <a:r>
              <a:rPr lang="nl-BE" dirty="0" smtClean="0"/>
              <a:t> Menu (e.g. </a:t>
            </a:r>
            <a:r>
              <a:rPr lang="nl-BE" dirty="0" err="1" smtClean="0"/>
              <a:t>Main</a:t>
            </a:r>
            <a:r>
              <a:rPr lang="nl-BE" dirty="0" smtClean="0"/>
              <a:t> </a:t>
            </a:r>
            <a:r>
              <a:rPr lang="nl-BE" dirty="0" err="1" smtClean="0"/>
              <a:t>navigation</a:t>
            </a:r>
            <a:r>
              <a:rPr lang="nl-BE" dirty="0" smtClean="0"/>
              <a:t> menu).</a:t>
            </a:r>
          </a:p>
          <a:p>
            <a:pPr lvl="3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menu items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boxes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left</a:t>
            </a:r>
            <a:r>
              <a:rPr lang="nl-BE" dirty="0" smtClean="0"/>
              <a:t>.</a:t>
            </a:r>
          </a:p>
          <a:p>
            <a:pPr lvl="3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arrange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menu items in order.</a:t>
            </a:r>
          </a:p>
          <a:p>
            <a:pPr lvl="3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change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navigation</a:t>
            </a:r>
            <a:r>
              <a:rPr lang="nl-BE" dirty="0" smtClean="0"/>
              <a:t> label.</a:t>
            </a:r>
          </a:p>
          <a:p>
            <a:pPr lvl="3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sub items.</a:t>
            </a:r>
          </a:p>
          <a:p>
            <a:pPr lvl="2"/>
            <a:r>
              <a:rPr lang="nl-BE" dirty="0"/>
              <a:t>C</a:t>
            </a:r>
            <a:r>
              <a:rPr lang="nl-BE" dirty="0" smtClean="0"/>
              <a:t>lick Save menu.</a:t>
            </a:r>
          </a:p>
          <a:p>
            <a:pPr lvl="1"/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 </a:t>
            </a:r>
            <a:r>
              <a:rPr lang="nl-BE" dirty="0" err="1" smtClean="0"/>
              <a:t>includes</a:t>
            </a:r>
            <a:r>
              <a:rPr lang="nl-BE" dirty="0" smtClean="0"/>
              <a:t> more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menu </a:t>
            </a:r>
            <a:r>
              <a:rPr lang="nl-BE" dirty="0" err="1" smtClean="0"/>
              <a:t>location</a:t>
            </a:r>
            <a:r>
              <a:rPr lang="nl-BE" dirty="0" smtClean="0"/>
              <a:t>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which</a:t>
            </a:r>
            <a:r>
              <a:rPr lang="nl-BE" dirty="0" smtClean="0"/>
              <a:t> </a:t>
            </a:r>
            <a:r>
              <a:rPr lang="nl-BE" dirty="0" err="1" smtClean="0"/>
              <a:t>custom</a:t>
            </a:r>
            <a:r>
              <a:rPr lang="nl-BE" dirty="0" smtClean="0"/>
              <a:t> menu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associate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each</a:t>
            </a:r>
            <a:r>
              <a:rPr lang="nl-BE" dirty="0" smtClean="0"/>
              <a:t> </a:t>
            </a:r>
            <a:r>
              <a:rPr lang="nl-BE" dirty="0" err="1" smtClean="0"/>
              <a:t>location</a:t>
            </a:r>
            <a:r>
              <a:rPr lang="nl-BE" dirty="0" smtClean="0"/>
              <a:t> (e.g. Top </a:t>
            </a:r>
            <a:r>
              <a:rPr lang="nl-BE" dirty="0" err="1" smtClean="0"/>
              <a:t>navigation</a:t>
            </a:r>
            <a:r>
              <a:rPr lang="nl-BE" dirty="0" smtClean="0"/>
              <a:t> menu).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7286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(16)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create</a:t>
            </a:r>
            <a:r>
              <a:rPr lang="nl-BE" b="1" dirty="0" smtClean="0"/>
              <a:t> a </a:t>
            </a:r>
            <a:r>
              <a:rPr lang="nl-BE" b="1" dirty="0" err="1" smtClean="0"/>
              <a:t>WordPress</a:t>
            </a:r>
            <a:r>
              <a:rPr lang="nl-BE" b="1" dirty="0" smtClean="0"/>
              <a:t> post?</a:t>
            </a:r>
          </a:p>
          <a:p>
            <a:pPr lvl="1"/>
            <a:r>
              <a:rPr lang="nl-BE" sz="2000" i="1" dirty="0" smtClean="0"/>
              <a:t>A post is </a:t>
            </a:r>
            <a:r>
              <a:rPr lang="nl-BE" sz="2000" i="1" dirty="0" err="1" smtClean="0"/>
              <a:t>what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makes</a:t>
            </a:r>
            <a:r>
              <a:rPr lang="nl-BE" sz="2000" i="1" dirty="0" smtClean="0"/>
              <a:t> up </a:t>
            </a:r>
            <a:r>
              <a:rPr lang="nl-BE" sz="2000" i="1" dirty="0" err="1" smtClean="0"/>
              <a:t>the</a:t>
            </a:r>
            <a:r>
              <a:rPr lang="nl-BE" sz="2000" i="1" dirty="0" smtClean="0"/>
              <a:t> blog aspect of </a:t>
            </a:r>
            <a:r>
              <a:rPr lang="nl-BE" sz="2000" i="1" dirty="0" err="1" smtClean="0"/>
              <a:t>your</a:t>
            </a:r>
            <a:r>
              <a:rPr lang="nl-BE" sz="2000" i="1" dirty="0" smtClean="0"/>
              <a:t> site.</a:t>
            </a:r>
          </a:p>
          <a:p>
            <a:pPr lvl="1"/>
            <a:r>
              <a:rPr lang="nl-BE" sz="2000" i="1" dirty="0" err="1" smtClean="0"/>
              <a:t>Posts</a:t>
            </a:r>
            <a:r>
              <a:rPr lang="nl-BE" sz="2000" i="1" dirty="0" smtClean="0"/>
              <a:t> are </a:t>
            </a:r>
            <a:r>
              <a:rPr lang="nl-BE" sz="2000" i="1" dirty="0" err="1" smtClean="0"/>
              <a:t>dynamic</a:t>
            </a:r>
            <a:r>
              <a:rPr lang="nl-BE" sz="2000" i="1" dirty="0" smtClean="0"/>
              <a:t>, </a:t>
            </a:r>
            <a:r>
              <a:rPr lang="nl-BE" sz="2000" i="1" dirty="0" err="1" smtClean="0"/>
              <a:t>listed</a:t>
            </a:r>
            <a:r>
              <a:rPr lang="nl-BE" sz="2000" i="1" dirty="0" smtClean="0"/>
              <a:t> in reverse </a:t>
            </a:r>
            <a:r>
              <a:rPr lang="nl-BE" sz="2000" i="1" dirty="0" err="1" smtClean="0"/>
              <a:t>chronological</a:t>
            </a:r>
            <a:r>
              <a:rPr lang="nl-BE" sz="2000" i="1" dirty="0" smtClean="0"/>
              <a:t> order </a:t>
            </a:r>
            <a:r>
              <a:rPr lang="nl-BE" sz="2000" i="1" dirty="0" err="1" smtClean="0"/>
              <a:t>and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can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be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tagged</a:t>
            </a:r>
            <a:r>
              <a:rPr lang="nl-BE" sz="2000" i="1" dirty="0" smtClean="0"/>
              <a:t>, </a:t>
            </a:r>
            <a:r>
              <a:rPr lang="nl-BE" sz="2000" i="1" dirty="0" err="1" smtClean="0"/>
              <a:t>categorized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and</a:t>
            </a:r>
            <a:r>
              <a:rPr lang="nl-BE" sz="2000" i="1" dirty="0" smtClean="0"/>
              <a:t> even </a:t>
            </a:r>
            <a:r>
              <a:rPr lang="nl-BE" sz="2000" i="1" dirty="0" err="1" smtClean="0"/>
              <a:t>archived</a:t>
            </a:r>
            <a:r>
              <a:rPr lang="nl-BE" sz="2000" i="1" dirty="0" smtClean="0"/>
              <a:t> on </a:t>
            </a:r>
            <a:r>
              <a:rPr lang="nl-BE" sz="2000" i="1" dirty="0" err="1" smtClean="0"/>
              <a:t>your</a:t>
            </a:r>
            <a:r>
              <a:rPr lang="nl-BE" sz="2000" i="1" dirty="0" smtClean="0"/>
              <a:t> site.</a:t>
            </a:r>
          </a:p>
          <a:p>
            <a:pPr lvl="1"/>
            <a:endParaRPr lang="nl-BE" dirty="0" smtClean="0"/>
          </a:p>
          <a:p>
            <a:pPr lvl="1"/>
            <a:r>
              <a:rPr lang="nl-BE" dirty="0" err="1" smtClean="0"/>
              <a:t>Creating</a:t>
            </a:r>
            <a:r>
              <a:rPr lang="nl-BE" dirty="0" smtClean="0"/>
              <a:t> a post is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similar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creating</a:t>
            </a:r>
            <a:r>
              <a:rPr lang="nl-BE" dirty="0" smtClean="0"/>
              <a:t> a page.</a:t>
            </a:r>
          </a:p>
          <a:p>
            <a:pPr lvl="1"/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difference</a:t>
            </a:r>
            <a:r>
              <a:rPr lang="nl-BE" dirty="0" smtClean="0"/>
              <a:t>: </a:t>
            </a:r>
          </a:p>
          <a:p>
            <a:pPr lvl="2"/>
            <a:r>
              <a:rPr lang="nl-BE" dirty="0" err="1"/>
              <a:t>you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u="sng" dirty="0"/>
              <a:t>tags</a:t>
            </a:r>
            <a:r>
              <a:rPr lang="nl-BE" dirty="0"/>
              <a:t> (“</a:t>
            </a:r>
            <a:r>
              <a:rPr lang="nl-BE" dirty="0" err="1"/>
              <a:t>keywords</a:t>
            </a:r>
            <a:r>
              <a:rPr lang="nl-BE" dirty="0"/>
              <a:t>”)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posts</a:t>
            </a:r>
            <a:r>
              <a:rPr lang="nl-BE" dirty="0"/>
              <a:t>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organize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different </a:t>
            </a:r>
            <a:r>
              <a:rPr lang="nl-BE" u="sng" dirty="0" err="1" smtClean="0"/>
              <a:t>categories</a:t>
            </a:r>
            <a:r>
              <a:rPr lang="nl-BE" dirty="0" smtClean="0"/>
              <a:t> (“topics”), </a:t>
            </a: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group</a:t>
            </a:r>
            <a:r>
              <a:rPr lang="nl-BE" dirty="0" smtClean="0"/>
              <a:t> these </a:t>
            </a:r>
            <a:r>
              <a:rPr lang="nl-BE" dirty="0" err="1" smtClean="0"/>
              <a:t>posts</a:t>
            </a:r>
            <a:r>
              <a:rPr lang="nl-BE" dirty="0" smtClean="0"/>
              <a:t> </a:t>
            </a:r>
            <a:r>
              <a:rPr lang="nl-BE" dirty="0" err="1" smtClean="0"/>
              <a:t>together</a:t>
            </a:r>
            <a:r>
              <a:rPr lang="nl-BE" dirty="0" smtClean="0"/>
              <a:t>; </a:t>
            </a:r>
            <a:r>
              <a:rPr lang="nl-BE" dirty="0" err="1" smtClean="0"/>
              <a:t>categories</a:t>
            </a:r>
            <a:r>
              <a:rPr lang="nl-BE" dirty="0" smtClean="0"/>
              <a:t>, </a:t>
            </a:r>
            <a:r>
              <a:rPr lang="nl-BE" dirty="0" err="1" smtClean="0"/>
              <a:t>unlike</a:t>
            </a:r>
            <a:r>
              <a:rPr lang="nl-BE" dirty="0" smtClean="0"/>
              <a:t> tags,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nested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</a:t>
            </a:r>
            <a:r>
              <a:rPr lang="nl-BE" dirty="0" err="1" smtClean="0"/>
              <a:t>hierarchies</a:t>
            </a:r>
            <a:r>
              <a:rPr lang="nl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628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accent1"/>
                </a:solidFill>
              </a:rPr>
              <a:t>What</a:t>
            </a:r>
            <a:r>
              <a:rPr lang="nl-BE" dirty="0" smtClean="0">
                <a:solidFill>
                  <a:schemeClr val="accent1"/>
                </a:solidFill>
              </a:rPr>
              <a:t> is </a:t>
            </a:r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WordPress</a:t>
            </a:r>
            <a:r>
              <a:rPr lang="nl-BE" dirty="0" smtClean="0"/>
              <a:t> is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world’s</a:t>
            </a:r>
            <a:r>
              <a:rPr lang="nl-BE" dirty="0" smtClean="0"/>
              <a:t> most </a:t>
            </a:r>
            <a:r>
              <a:rPr lang="nl-BE" dirty="0" err="1" smtClean="0"/>
              <a:t>popular</a:t>
            </a:r>
            <a:r>
              <a:rPr lang="nl-BE" dirty="0" smtClean="0"/>
              <a:t> </a:t>
            </a:r>
            <a:r>
              <a:rPr lang="nl-BE" b="1" dirty="0" smtClean="0"/>
              <a:t>tool </a:t>
            </a:r>
            <a:r>
              <a:rPr lang="nl-BE" b="1" dirty="0" err="1" smtClean="0"/>
              <a:t>for</a:t>
            </a:r>
            <a:r>
              <a:rPr lang="nl-BE" b="1" dirty="0" smtClean="0"/>
              <a:t> </a:t>
            </a:r>
            <a:r>
              <a:rPr lang="nl-BE" b="1" dirty="0" err="1" smtClean="0"/>
              <a:t>creating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managing websites</a:t>
            </a:r>
            <a:r>
              <a:rPr lang="nl-BE" dirty="0" smtClean="0"/>
              <a:t> – </a:t>
            </a:r>
            <a:r>
              <a:rPr lang="nl-BE" dirty="0" err="1" smtClean="0"/>
              <a:t>any</a:t>
            </a:r>
            <a:r>
              <a:rPr lang="nl-BE" dirty="0" smtClean="0"/>
              <a:t> kind of website, </a:t>
            </a:r>
            <a:r>
              <a:rPr lang="nl-BE" dirty="0" err="1" smtClean="0"/>
              <a:t>from</a:t>
            </a:r>
            <a:r>
              <a:rPr lang="nl-BE" dirty="0" smtClean="0"/>
              <a:t> a </a:t>
            </a:r>
            <a:r>
              <a:rPr lang="nl-BE" dirty="0" err="1" smtClean="0"/>
              <a:t>simple</a:t>
            </a:r>
            <a:r>
              <a:rPr lang="nl-BE" dirty="0" smtClean="0"/>
              <a:t> blog </a:t>
            </a:r>
            <a:r>
              <a:rPr lang="nl-BE" dirty="0" err="1" smtClean="0"/>
              <a:t>to</a:t>
            </a:r>
            <a:r>
              <a:rPr lang="nl-BE" dirty="0" smtClean="0"/>
              <a:t> a full-</a:t>
            </a:r>
            <a:r>
              <a:rPr lang="nl-BE" dirty="0" err="1" smtClean="0"/>
              <a:t>featured</a:t>
            </a:r>
            <a:r>
              <a:rPr lang="nl-BE" dirty="0" smtClean="0"/>
              <a:t> business website.</a:t>
            </a:r>
          </a:p>
          <a:p>
            <a:r>
              <a:rPr lang="nl-BE" dirty="0" smtClean="0"/>
              <a:t>It is a “content management system” (CMS) </a:t>
            </a:r>
            <a:r>
              <a:rPr lang="nl-BE" dirty="0" err="1" smtClean="0"/>
              <a:t>based</a:t>
            </a:r>
            <a:r>
              <a:rPr lang="nl-BE" dirty="0" smtClean="0"/>
              <a:t> on PHP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MySQL</a:t>
            </a:r>
            <a:r>
              <a:rPr lang="nl-BE" dirty="0" smtClean="0"/>
              <a:t>. </a:t>
            </a:r>
          </a:p>
          <a:p>
            <a:r>
              <a:rPr lang="nl-BE" dirty="0" smtClean="0"/>
              <a:t>It was </a:t>
            </a:r>
            <a:r>
              <a:rPr lang="nl-BE" dirty="0" err="1" smtClean="0"/>
              <a:t>released</a:t>
            </a:r>
            <a:r>
              <a:rPr lang="nl-BE" dirty="0" smtClean="0"/>
              <a:t> on May 27, 2003.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7046" y="4001294"/>
            <a:ext cx="3694651" cy="245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9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(17)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b="1" dirty="0" smtClean="0"/>
              <a:t>How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create</a:t>
            </a:r>
            <a:r>
              <a:rPr lang="nl-BE" b="1" dirty="0" smtClean="0"/>
              <a:t> a </a:t>
            </a:r>
            <a:r>
              <a:rPr lang="nl-BE" b="1" dirty="0" err="1" smtClean="0"/>
              <a:t>WordPress</a:t>
            </a:r>
            <a:r>
              <a:rPr lang="nl-BE" b="1" dirty="0" smtClean="0"/>
              <a:t> post?</a:t>
            </a:r>
            <a:endParaRPr lang="nl-BE" dirty="0"/>
          </a:p>
          <a:p>
            <a:pPr marL="0" indent="0">
              <a:buNone/>
            </a:pPr>
            <a:r>
              <a:rPr lang="nl-BE" sz="1200" dirty="0" smtClean="0"/>
              <a:t>       </a:t>
            </a:r>
            <a:r>
              <a:rPr lang="nl-BE" sz="1200" i="1" dirty="0" smtClean="0"/>
              <a:t>- </a:t>
            </a:r>
            <a:r>
              <a:rPr lang="nl-BE" sz="1200" i="1" dirty="0" err="1" smtClean="0"/>
              <a:t>create</a:t>
            </a:r>
            <a:r>
              <a:rPr lang="nl-BE" sz="1200" i="1" dirty="0" smtClean="0"/>
              <a:t> a web page Blog </a:t>
            </a:r>
            <a:r>
              <a:rPr lang="nl-BE" sz="1200" i="1" dirty="0" err="1" smtClean="0"/>
              <a:t>to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publish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all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our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posts</a:t>
            </a:r>
            <a:r>
              <a:rPr lang="nl-BE" sz="1200" i="1" dirty="0" smtClean="0"/>
              <a:t>; </a:t>
            </a:r>
            <a:br>
              <a:rPr lang="nl-BE" sz="1200" i="1" dirty="0" smtClean="0"/>
            </a:br>
            <a:r>
              <a:rPr lang="nl-BE" sz="1200" i="1" dirty="0" smtClean="0"/>
              <a:t>         important: as template we </a:t>
            </a:r>
            <a:r>
              <a:rPr lang="nl-BE" sz="1200" i="1" dirty="0" err="1" smtClean="0"/>
              <a:t>choose</a:t>
            </a:r>
            <a:r>
              <a:rPr lang="nl-BE" sz="1200" i="1" dirty="0" smtClean="0"/>
              <a:t> Blog (full </a:t>
            </a:r>
            <a:r>
              <a:rPr lang="nl-BE" sz="1200" i="1" dirty="0" err="1" smtClean="0"/>
              <a:t>posts</a:t>
            </a:r>
            <a:r>
              <a:rPr lang="nl-BE" sz="1200" i="1" dirty="0" smtClean="0"/>
              <a:t>);</a:t>
            </a:r>
            <a:br>
              <a:rPr lang="nl-BE" sz="1200" i="1" dirty="0" smtClean="0"/>
            </a:br>
            <a:r>
              <a:rPr lang="nl-BE" sz="1200" i="1" dirty="0" smtClean="0"/>
              <a:t>         </a:t>
            </a:r>
            <a:r>
              <a:rPr lang="nl-BE" sz="1200" i="1" dirty="0" err="1" smtClean="0"/>
              <a:t>afterwards</a:t>
            </a:r>
            <a:r>
              <a:rPr lang="nl-BE" sz="1200" i="1" dirty="0" smtClean="0"/>
              <a:t> we </a:t>
            </a:r>
            <a:r>
              <a:rPr lang="nl-BE" sz="1200" i="1" dirty="0" err="1" smtClean="0"/>
              <a:t>add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this</a:t>
            </a:r>
            <a:r>
              <a:rPr lang="nl-BE" sz="1200" i="1" dirty="0" smtClean="0"/>
              <a:t> page </a:t>
            </a:r>
            <a:r>
              <a:rPr lang="nl-BE" sz="1200" i="1" dirty="0" err="1" smtClean="0"/>
              <a:t>to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our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main</a:t>
            </a:r>
            <a:r>
              <a:rPr lang="nl-BE" sz="1200" i="1" dirty="0" smtClean="0"/>
              <a:t> </a:t>
            </a:r>
            <a:r>
              <a:rPr lang="nl-BE" sz="1200" i="1" dirty="0" err="1" smtClean="0"/>
              <a:t>navigation</a:t>
            </a:r>
            <a:r>
              <a:rPr lang="nl-BE" sz="1200" i="1" dirty="0" smtClean="0"/>
              <a:t> menu –</a:t>
            </a:r>
          </a:p>
          <a:p>
            <a:pPr marL="0" indent="0">
              <a:buNone/>
            </a:pPr>
            <a:endParaRPr lang="nl-BE" sz="1200" i="1" dirty="0"/>
          </a:p>
          <a:p>
            <a:pPr lvl="1"/>
            <a:r>
              <a:rPr lang="nl-BE" dirty="0"/>
              <a:t>Go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i="1" dirty="0" err="1" smtClean="0"/>
              <a:t>Posts</a:t>
            </a:r>
            <a:r>
              <a:rPr lang="nl-BE" dirty="0" smtClean="0"/>
              <a:t> </a:t>
            </a:r>
            <a:r>
              <a:rPr lang="nl-BE" dirty="0"/>
              <a:t>menu in </a:t>
            </a:r>
            <a:r>
              <a:rPr lang="nl-BE" dirty="0" err="1"/>
              <a:t>the</a:t>
            </a:r>
            <a:r>
              <a:rPr lang="nl-BE" dirty="0"/>
              <a:t> WP </a:t>
            </a:r>
            <a:r>
              <a:rPr lang="nl-BE" dirty="0" err="1"/>
              <a:t>Navigation</a:t>
            </a:r>
            <a:r>
              <a:rPr lang="nl-BE" dirty="0"/>
              <a:t> menu </a:t>
            </a:r>
            <a:r>
              <a:rPr lang="nl-BE" dirty="0" err="1"/>
              <a:t>and</a:t>
            </a:r>
            <a:r>
              <a:rPr lang="nl-BE" dirty="0"/>
              <a:t> click </a:t>
            </a:r>
            <a:r>
              <a:rPr lang="nl-BE" i="1" dirty="0" err="1"/>
              <a:t>Add</a:t>
            </a:r>
            <a:r>
              <a:rPr lang="nl-BE" i="1" dirty="0"/>
              <a:t> New</a:t>
            </a:r>
            <a:r>
              <a:rPr lang="nl-BE" dirty="0"/>
              <a:t>.</a:t>
            </a:r>
          </a:p>
          <a:p>
            <a:pPr lvl="1"/>
            <a:r>
              <a:rPr lang="nl-BE" dirty="0" err="1"/>
              <a:t>Add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u="sng" dirty="0" err="1"/>
              <a:t>title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smtClean="0"/>
              <a:t>post </a:t>
            </a:r>
            <a:r>
              <a:rPr lang="nl-BE" dirty="0"/>
              <a:t>(e.g. </a:t>
            </a:r>
            <a:r>
              <a:rPr lang="nl-BE" i="1" dirty="0" smtClean="0"/>
              <a:t>My </a:t>
            </a:r>
            <a:r>
              <a:rPr lang="nl-BE" i="1" dirty="0" err="1" smtClean="0"/>
              <a:t>ideas</a:t>
            </a:r>
            <a:r>
              <a:rPr lang="nl-BE" i="1" dirty="0" smtClean="0"/>
              <a:t> </a:t>
            </a:r>
            <a:r>
              <a:rPr lang="nl-BE" i="1" dirty="0" err="1" smtClean="0"/>
              <a:t>about</a:t>
            </a:r>
            <a:r>
              <a:rPr lang="nl-BE" i="1" dirty="0" smtClean="0"/>
              <a:t> Green Open Access</a:t>
            </a:r>
            <a:r>
              <a:rPr lang="nl-BE" dirty="0" smtClean="0"/>
              <a:t>).</a:t>
            </a:r>
            <a:endParaRPr lang="nl-BE" dirty="0"/>
          </a:p>
          <a:p>
            <a:pPr lvl="1"/>
            <a:r>
              <a:rPr lang="nl-BE" dirty="0"/>
              <a:t>Next, </a:t>
            </a:r>
            <a:r>
              <a:rPr lang="nl-BE" dirty="0" err="1"/>
              <a:t>add</a:t>
            </a:r>
            <a:r>
              <a:rPr lang="nl-BE" dirty="0"/>
              <a:t> </a:t>
            </a:r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u="sng" dirty="0"/>
              <a:t>content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don’t</a:t>
            </a:r>
            <a:r>
              <a:rPr lang="nl-BE" dirty="0" smtClean="0"/>
              <a:t> have </a:t>
            </a:r>
            <a:r>
              <a:rPr lang="nl-BE" dirty="0" err="1" smtClean="0"/>
              <a:t>any</a:t>
            </a:r>
            <a:r>
              <a:rPr lang="nl-BE" dirty="0" smtClean="0"/>
              <a:t> </a:t>
            </a:r>
            <a:r>
              <a:rPr lang="nl-BE" dirty="0" err="1" smtClean="0"/>
              <a:t>categories</a:t>
            </a:r>
            <a:r>
              <a:rPr lang="nl-BE" dirty="0" smtClean="0"/>
              <a:t> </a:t>
            </a:r>
            <a:r>
              <a:rPr lang="nl-BE" dirty="0" err="1" smtClean="0"/>
              <a:t>yet</a:t>
            </a:r>
            <a:r>
              <a:rPr lang="nl-BE" dirty="0" smtClean="0"/>
              <a:t>, click </a:t>
            </a:r>
            <a:r>
              <a:rPr lang="nl-BE" dirty="0" err="1" smtClean="0"/>
              <a:t>the</a:t>
            </a:r>
            <a:r>
              <a:rPr lang="nl-BE" dirty="0" smtClean="0"/>
              <a:t> +</a:t>
            </a:r>
            <a:r>
              <a:rPr lang="nl-BE" dirty="0" err="1" smtClean="0"/>
              <a:t>Add</a:t>
            </a:r>
            <a:r>
              <a:rPr lang="nl-BE" dirty="0" smtClean="0"/>
              <a:t> new </a:t>
            </a:r>
            <a:r>
              <a:rPr lang="nl-BE" dirty="0" err="1" smtClean="0"/>
              <a:t>category</a:t>
            </a:r>
            <a:r>
              <a:rPr lang="nl-BE" dirty="0" smtClean="0"/>
              <a:t> link.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assign</a:t>
            </a:r>
            <a:r>
              <a:rPr lang="nl-BE" dirty="0" smtClean="0"/>
              <a:t> a </a:t>
            </a:r>
            <a:r>
              <a:rPr lang="nl-BE" dirty="0" err="1" smtClean="0"/>
              <a:t>category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a post, click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checkbox</a:t>
            </a:r>
            <a:r>
              <a:rPr lang="nl-BE" dirty="0" smtClean="0"/>
              <a:t> next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category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Another</a:t>
            </a:r>
            <a:r>
              <a:rPr lang="nl-BE" dirty="0" smtClean="0"/>
              <a:t> way </a:t>
            </a:r>
            <a:r>
              <a:rPr lang="nl-BE" dirty="0" err="1" smtClean="0"/>
              <a:t>to</a:t>
            </a:r>
            <a:r>
              <a:rPr lang="nl-BE" dirty="0" smtClean="0"/>
              <a:t> manage </a:t>
            </a:r>
            <a:r>
              <a:rPr lang="nl-BE" dirty="0" err="1" smtClean="0"/>
              <a:t>categories</a:t>
            </a:r>
            <a:r>
              <a:rPr lang="nl-BE" dirty="0" smtClean="0"/>
              <a:t> is </a:t>
            </a:r>
            <a:r>
              <a:rPr lang="nl-BE" dirty="0" err="1" smtClean="0"/>
              <a:t>through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Post &gt; </a:t>
            </a:r>
            <a:r>
              <a:rPr lang="nl-BE" dirty="0" err="1" smtClean="0"/>
              <a:t>Categories</a:t>
            </a:r>
            <a:r>
              <a:rPr lang="nl-BE" dirty="0"/>
              <a:t> </a:t>
            </a:r>
            <a:r>
              <a:rPr lang="nl-BE" dirty="0" smtClean="0"/>
              <a:t>link.</a:t>
            </a:r>
          </a:p>
          <a:p>
            <a:pPr lvl="1"/>
            <a:r>
              <a:rPr lang="nl-BE" dirty="0" err="1" smtClean="0"/>
              <a:t>Create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extra </a:t>
            </a:r>
            <a:r>
              <a:rPr lang="nl-BE" dirty="0" err="1" smtClean="0"/>
              <a:t>posts</a:t>
            </a:r>
            <a:r>
              <a:rPr lang="nl-BE" dirty="0" smtClean="0"/>
              <a:t>:</a:t>
            </a:r>
          </a:p>
          <a:p>
            <a:pPr lvl="2"/>
            <a:r>
              <a:rPr lang="nl-BE" i="1" dirty="0" smtClean="0"/>
              <a:t>My </a:t>
            </a:r>
            <a:r>
              <a:rPr lang="nl-BE" i="1" dirty="0" err="1" smtClean="0"/>
              <a:t>ideas</a:t>
            </a:r>
            <a:r>
              <a:rPr lang="nl-BE" i="1" dirty="0" smtClean="0"/>
              <a:t> </a:t>
            </a:r>
            <a:r>
              <a:rPr lang="nl-BE" i="1" dirty="0" err="1" smtClean="0"/>
              <a:t>about</a:t>
            </a:r>
            <a:r>
              <a:rPr lang="nl-BE" i="1" dirty="0" smtClean="0"/>
              <a:t> Gold Open Access</a:t>
            </a:r>
          </a:p>
          <a:p>
            <a:pPr lvl="2"/>
            <a:r>
              <a:rPr lang="nl-BE" i="1" dirty="0" smtClean="0"/>
              <a:t>The </a:t>
            </a:r>
            <a:r>
              <a:rPr lang="nl-BE" i="1" dirty="0" err="1" smtClean="0"/>
              <a:t>future</a:t>
            </a:r>
            <a:r>
              <a:rPr lang="nl-BE" i="1" dirty="0" smtClean="0"/>
              <a:t> of </a:t>
            </a:r>
            <a:r>
              <a:rPr lang="nl-BE" i="1" dirty="0" err="1" smtClean="0"/>
              <a:t>repositories</a:t>
            </a:r>
            <a:endParaRPr lang="nl-BE" i="1" dirty="0" smtClean="0"/>
          </a:p>
          <a:p>
            <a:pPr lvl="1"/>
            <a:endParaRPr lang="nl-BE" dirty="0"/>
          </a:p>
          <a:p>
            <a:pPr marL="0" indent="0">
              <a:buNone/>
            </a:pPr>
            <a:endParaRPr lang="nl-BE" sz="1200" i="1" dirty="0" smtClean="0"/>
          </a:p>
          <a:p>
            <a:pPr marL="0" indent="0">
              <a:buNone/>
            </a:pPr>
            <a:endParaRPr lang="nl-BE" sz="1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114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(18)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Using </a:t>
            </a:r>
            <a:r>
              <a:rPr lang="nl-BE" b="1" dirty="0" err="1" smtClean="0"/>
              <a:t>WordPress</a:t>
            </a:r>
            <a:r>
              <a:rPr lang="nl-BE" b="1" dirty="0" smtClean="0"/>
              <a:t> Widgets (1)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right side of </a:t>
            </a:r>
            <a:r>
              <a:rPr lang="nl-BE" dirty="0" err="1" smtClean="0"/>
              <a:t>the</a:t>
            </a:r>
            <a:r>
              <a:rPr lang="nl-BE" dirty="0" smtClean="0"/>
              <a:t> blog page,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find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blocks</a:t>
            </a:r>
            <a:r>
              <a:rPr lang="nl-BE" dirty="0" smtClean="0"/>
              <a:t>: these are widgets.</a:t>
            </a:r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widgets </a:t>
            </a:r>
            <a:r>
              <a:rPr lang="nl-BE" u="sng" dirty="0" err="1" smtClean="0"/>
              <a:t>add</a:t>
            </a:r>
            <a:r>
              <a:rPr lang="nl-BE" u="sng" dirty="0" smtClean="0"/>
              <a:t> </a:t>
            </a:r>
            <a:r>
              <a:rPr lang="nl-BE" u="sng" dirty="0" err="1" smtClean="0"/>
              <a:t>additional</a:t>
            </a:r>
            <a:r>
              <a:rPr lang="nl-BE" u="sng" dirty="0" smtClean="0"/>
              <a:t> content </a:t>
            </a:r>
            <a:r>
              <a:rPr lang="nl-BE" u="sng" dirty="0" err="1" smtClean="0"/>
              <a:t>and</a:t>
            </a:r>
            <a:r>
              <a:rPr lang="nl-BE" u="sng" dirty="0" smtClean="0"/>
              <a:t> features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your</a:t>
            </a:r>
            <a:r>
              <a:rPr lang="nl-BE" u="sng" dirty="0" smtClean="0"/>
              <a:t> site</a:t>
            </a:r>
            <a:r>
              <a:rPr lang="nl-BE" dirty="0" smtClean="0"/>
              <a:t> (like </a:t>
            </a:r>
            <a:r>
              <a:rPr lang="nl-BE" dirty="0" err="1" smtClean="0"/>
              <a:t>archives</a:t>
            </a:r>
            <a:r>
              <a:rPr lang="nl-BE" dirty="0" smtClean="0"/>
              <a:t>, post </a:t>
            </a:r>
            <a:r>
              <a:rPr lang="nl-BE" dirty="0" err="1" smtClean="0"/>
              <a:t>categories</a:t>
            </a:r>
            <a:r>
              <a:rPr lang="nl-BE" dirty="0" smtClean="0"/>
              <a:t>, search bars, etc.).</a:t>
            </a:r>
          </a:p>
          <a:p>
            <a:pPr lvl="1"/>
            <a:r>
              <a:rPr lang="nl-BE" dirty="0" err="1" smtClean="0"/>
              <a:t>One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great</a:t>
            </a:r>
            <a:r>
              <a:rPr lang="nl-BE" dirty="0" smtClean="0"/>
              <a:t> </a:t>
            </a:r>
            <a:r>
              <a:rPr lang="nl-BE" dirty="0" err="1" smtClean="0"/>
              <a:t>things</a:t>
            </a:r>
            <a:r>
              <a:rPr lang="nl-BE" dirty="0" smtClean="0"/>
              <a:t> is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u="sng" dirty="0" err="1" smtClean="0"/>
              <a:t>they</a:t>
            </a:r>
            <a:r>
              <a:rPr lang="nl-BE" u="sng" dirty="0" smtClean="0"/>
              <a:t> </a:t>
            </a:r>
            <a:r>
              <a:rPr lang="nl-BE" u="sng" dirty="0" err="1" smtClean="0"/>
              <a:t>require</a:t>
            </a:r>
            <a:r>
              <a:rPr lang="nl-BE" u="sng" dirty="0" smtClean="0"/>
              <a:t> no code </a:t>
            </a:r>
            <a:r>
              <a:rPr lang="nl-BE" u="sng" dirty="0" err="1" smtClean="0"/>
              <a:t>experience</a:t>
            </a:r>
            <a:r>
              <a:rPr lang="nl-BE" u="sng" dirty="0" smtClean="0"/>
              <a:t> or expertise</a:t>
            </a:r>
            <a:r>
              <a:rPr lang="nl-BE" dirty="0" smtClean="0"/>
              <a:t>. </a:t>
            </a:r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simply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added</a:t>
            </a:r>
            <a:r>
              <a:rPr lang="nl-BE" dirty="0" smtClean="0"/>
              <a:t>, </a:t>
            </a:r>
            <a:r>
              <a:rPr lang="nl-BE" dirty="0" err="1" smtClean="0"/>
              <a:t>removed</a:t>
            </a:r>
            <a:r>
              <a:rPr lang="nl-BE" dirty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rearranged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The </a:t>
            </a:r>
            <a:r>
              <a:rPr lang="nl-BE" dirty="0" err="1" smtClean="0"/>
              <a:t>actual</a:t>
            </a:r>
            <a:r>
              <a:rPr lang="nl-BE" dirty="0" smtClean="0"/>
              <a:t> </a:t>
            </a:r>
            <a:r>
              <a:rPr lang="nl-BE" dirty="0" err="1" smtClean="0"/>
              <a:t>location</a:t>
            </a:r>
            <a:r>
              <a:rPr lang="nl-BE" dirty="0" smtClean="0"/>
              <a:t> of widgets on </a:t>
            </a:r>
            <a:r>
              <a:rPr lang="nl-BE" dirty="0" err="1" smtClean="0"/>
              <a:t>your</a:t>
            </a:r>
            <a:r>
              <a:rPr lang="nl-BE" dirty="0" smtClean="0"/>
              <a:t> site </a:t>
            </a:r>
            <a:r>
              <a:rPr lang="nl-BE" dirty="0" err="1" smtClean="0"/>
              <a:t>depends</a:t>
            </a:r>
            <a:r>
              <a:rPr lang="nl-BE" dirty="0" smtClean="0"/>
              <a:t> on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theme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widgets </a:t>
            </a:r>
            <a:r>
              <a:rPr lang="nl-BE" dirty="0" err="1" smtClean="0"/>
              <a:t>work</a:t>
            </a:r>
            <a:r>
              <a:rPr lang="nl-BE" dirty="0" smtClean="0"/>
              <a:t>, 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Appearance</a:t>
            </a:r>
            <a:r>
              <a:rPr lang="nl-BE" dirty="0" smtClean="0"/>
              <a:t> &gt; Widgets panel:</a:t>
            </a:r>
          </a:p>
          <a:p>
            <a:pPr lvl="2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left</a:t>
            </a:r>
            <a:r>
              <a:rPr lang="nl-BE" dirty="0" smtClean="0"/>
              <a:t> side of </a:t>
            </a:r>
            <a:r>
              <a:rPr lang="nl-BE" dirty="0" err="1" smtClean="0"/>
              <a:t>the</a:t>
            </a:r>
            <a:r>
              <a:rPr lang="nl-BE" dirty="0" smtClean="0"/>
              <a:t> page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 widgets.</a:t>
            </a:r>
          </a:p>
          <a:p>
            <a:pPr lvl="2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right,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 widget </a:t>
            </a:r>
            <a:r>
              <a:rPr lang="nl-BE" dirty="0" err="1" smtClean="0"/>
              <a:t>locations</a:t>
            </a:r>
            <a:r>
              <a:rPr lang="nl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76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(19)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Using </a:t>
            </a:r>
            <a:r>
              <a:rPr lang="nl-BE" b="1" dirty="0" err="1" smtClean="0"/>
              <a:t>WordPress</a:t>
            </a:r>
            <a:r>
              <a:rPr lang="nl-BE" b="1" dirty="0" smtClean="0"/>
              <a:t> Widgets (2)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a widget </a:t>
            </a:r>
            <a:r>
              <a:rPr lang="nl-BE" dirty="0" err="1" smtClean="0"/>
              <a:t>to</a:t>
            </a:r>
            <a:r>
              <a:rPr lang="nl-BE" dirty="0" smtClean="0"/>
              <a:t> a </a:t>
            </a:r>
            <a:r>
              <a:rPr lang="nl-BE" dirty="0" err="1" smtClean="0"/>
              <a:t>location</a:t>
            </a:r>
            <a:r>
              <a:rPr lang="nl-BE" dirty="0" smtClean="0"/>
              <a:t>, </a:t>
            </a:r>
            <a:r>
              <a:rPr lang="nl-BE" dirty="0" err="1" smtClean="0"/>
              <a:t>simply</a:t>
            </a:r>
            <a:r>
              <a:rPr lang="nl-BE" dirty="0" smtClean="0"/>
              <a:t> </a:t>
            </a:r>
            <a:r>
              <a:rPr lang="nl-BE" dirty="0" err="1" smtClean="0"/>
              <a:t>drag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drop </a:t>
            </a:r>
            <a:r>
              <a:rPr lang="nl-BE" dirty="0" err="1" smtClean="0"/>
              <a:t>the</a:t>
            </a:r>
            <a:r>
              <a:rPr lang="nl-BE" dirty="0" smtClean="0"/>
              <a:t> widget.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remove</a:t>
            </a:r>
            <a:r>
              <a:rPr lang="nl-BE" dirty="0" smtClean="0"/>
              <a:t> a widget, </a:t>
            </a:r>
            <a:r>
              <a:rPr lang="nl-BE" dirty="0" err="1" smtClean="0"/>
              <a:t>simply</a:t>
            </a:r>
            <a:r>
              <a:rPr lang="nl-BE" dirty="0" smtClean="0"/>
              <a:t> </a:t>
            </a:r>
            <a:r>
              <a:rPr lang="nl-BE" dirty="0" err="1" smtClean="0"/>
              <a:t>drag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widget back or click delete.</a:t>
            </a:r>
          </a:p>
          <a:p>
            <a:pPr lvl="1"/>
            <a:endParaRPr lang="nl-BE" dirty="0"/>
          </a:p>
          <a:p>
            <a:pPr lvl="1"/>
            <a:r>
              <a:rPr lang="nl-BE" i="1" dirty="0" err="1" smtClean="0"/>
              <a:t>Examples</a:t>
            </a:r>
            <a:r>
              <a:rPr lang="nl-BE" i="1" dirty="0" smtClean="0"/>
              <a:t>: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remove</a:t>
            </a:r>
            <a:r>
              <a:rPr lang="nl-BE" dirty="0" smtClean="0"/>
              <a:t> a few widgets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r>
              <a:rPr lang="nl-BE" dirty="0" smtClean="0"/>
              <a:t> sidebar.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a search bar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top of </a:t>
            </a:r>
            <a:r>
              <a:rPr lang="nl-BE" dirty="0" err="1" smtClean="0"/>
              <a:t>your</a:t>
            </a:r>
            <a:r>
              <a:rPr lang="nl-BE" dirty="0" smtClean="0"/>
              <a:t> website.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content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3 home widgets:</a:t>
            </a:r>
          </a:p>
          <a:p>
            <a:pPr lvl="3"/>
            <a:r>
              <a:rPr lang="nl-BE" dirty="0" smtClean="0"/>
              <a:t>Home widget 1: </a:t>
            </a:r>
            <a:r>
              <a:rPr lang="nl-BE" dirty="0" err="1" smtClean="0"/>
              <a:t>Text</a:t>
            </a:r>
            <a:r>
              <a:rPr lang="nl-BE" dirty="0" smtClean="0"/>
              <a:t> (</a:t>
            </a:r>
            <a:r>
              <a:rPr lang="nl-BE" dirty="0" err="1" smtClean="0"/>
              <a:t>Available</a:t>
            </a:r>
            <a:r>
              <a:rPr lang="nl-BE" dirty="0" smtClean="0"/>
              <a:t> e-sources)</a:t>
            </a:r>
          </a:p>
          <a:p>
            <a:pPr lvl="3"/>
            <a:r>
              <a:rPr lang="nl-BE" dirty="0" smtClean="0"/>
              <a:t>Home widget 2: Recent </a:t>
            </a:r>
            <a:r>
              <a:rPr lang="nl-BE" dirty="0" err="1" smtClean="0"/>
              <a:t>posts</a:t>
            </a:r>
            <a:endParaRPr lang="nl-BE" dirty="0" smtClean="0"/>
          </a:p>
          <a:p>
            <a:pPr lvl="3"/>
            <a:r>
              <a:rPr lang="nl-BE" dirty="0" smtClean="0"/>
              <a:t>Home widget 3: </a:t>
            </a:r>
            <a:r>
              <a:rPr lang="nl-BE" dirty="0" err="1" smtClean="0"/>
              <a:t>Text</a:t>
            </a:r>
            <a:r>
              <a:rPr lang="nl-BE" dirty="0" smtClean="0"/>
              <a:t> (</a:t>
            </a:r>
            <a:r>
              <a:rPr lang="nl-BE" dirty="0" err="1" smtClean="0"/>
              <a:t>Institutional</a:t>
            </a:r>
            <a:r>
              <a:rPr lang="nl-BE" dirty="0" smtClean="0"/>
              <a:t> </a:t>
            </a:r>
            <a:r>
              <a:rPr lang="nl-BE" dirty="0" err="1" smtClean="0"/>
              <a:t>Repository</a:t>
            </a:r>
            <a:r>
              <a:rPr lang="nl-BE" dirty="0" smtClean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xmlns="" val="7043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(20)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What</a:t>
            </a:r>
            <a:r>
              <a:rPr lang="nl-BE" b="1" dirty="0" smtClean="0"/>
              <a:t> are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Plugins</a:t>
            </a:r>
            <a:r>
              <a:rPr lang="nl-BE" b="1" dirty="0" smtClean="0"/>
              <a:t>? (1)</a:t>
            </a:r>
          </a:p>
          <a:p>
            <a:pPr lvl="1"/>
            <a:r>
              <a:rPr lang="nl-BE" dirty="0" err="1" smtClean="0"/>
              <a:t>Plugins</a:t>
            </a:r>
            <a:r>
              <a:rPr lang="nl-BE" dirty="0" smtClean="0"/>
              <a:t> are </a:t>
            </a:r>
            <a:r>
              <a:rPr lang="nl-BE" u="sng" dirty="0" smtClean="0"/>
              <a:t>bits of software</a:t>
            </a:r>
            <a:r>
              <a:rPr lang="nl-BE" dirty="0" smtClean="0"/>
              <a:t> (small </a:t>
            </a:r>
            <a:r>
              <a:rPr lang="nl-BE" dirty="0" err="1" smtClean="0"/>
              <a:t>applications</a:t>
            </a:r>
            <a:r>
              <a:rPr lang="nl-BE" dirty="0" smtClean="0"/>
              <a:t>)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uploaded</a:t>
            </a:r>
            <a:r>
              <a:rPr lang="nl-BE" dirty="0" smtClean="0"/>
              <a:t>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add</a:t>
            </a:r>
            <a:r>
              <a:rPr lang="nl-BE" u="sng" dirty="0" smtClean="0"/>
              <a:t> extra </a:t>
            </a:r>
            <a:r>
              <a:rPr lang="nl-BE" u="sng" dirty="0" err="1" smtClean="0"/>
              <a:t>functionalities</a:t>
            </a:r>
            <a:r>
              <a:rPr lang="nl-BE" u="sng" dirty="0" smtClean="0"/>
              <a:t> </a:t>
            </a:r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your</a:t>
            </a:r>
            <a:r>
              <a:rPr lang="nl-BE" u="sng" dirty="0" smtClean="0"/>
              <a:t> website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There</a:t>
            </a:r>
            <a:r>
              <a:rPr lang="nl-BE" dirty="0" smtClean="0"/>
              <a:t> are </a:t>
            </a:r>
            <a:r>
              <a:rPr lang="nl-BE" dirty="0" err="1" smtClean="0"/>
              <a:t>tons</a:t>
            </a:r>
            <a:r>
              <a:rPr lang="nl-BE" dirty="0" smtClean="0"/>
              <a:t> of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free download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Plugin</a:t>
            </a:r>
            <a:r>
              <a:rPr lang="nl-BE" dirty="0" smtClean="0"/>
              <a:t> Directory. Of course, </a:t>
            </a:r>
            <a:r>
              <a:rPr lang="nl-BE" dirty="0" err="1" smtClean="0"/>
              <a:t>there</a:t>
            </a:r>
            <a:r>
              <a:rPr lang="nl-BE" dirty="0" smtClean="0"/>
              <a:t> are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paid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.</a:t>
            </a:r>
          </a:p>
          <a:p>
            <a:pPr lvl="1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might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asking</a:t>
            </a:r>
            <a:r>
              <a:rPr lang="nl-BE" dirty="0" smtClean="0"/>
              <a:t> </a:t>
            </a:r>
            <a:r>
              <a:rPr lang="nl-BE" dirty="0" err="1" smtClean="0"/>
              <a:t>what</a:t>
            </a:r>
            <a:r>
              <a:rPr lang="nl-BE" dirty="0" smtClean="0"/>
              <a:t> types of </a:t>
            </a:r>
            <a:r>
              <a:rPr lang="nl-BE" dirty="0" err="1" smtClean="0"/>
              <a:t>things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do. Well,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imagine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, </a:t>
            </a:r>
            <a:r>
              <a:rPr lang="nl-BE" dirty="0" err="1" smtClean="0"/>
              <a:t>there’s</a:t>
            </a:r>
            <a:r>
              <a:rPr lang="nl-BE" dirty="0" smtClean="0"/>
              <a:t> </a:t>
            </a:r>
            <a:r>
              <a:rPr lang="nl-BE" dirty="0" err="1" smtClean="0"/>
              <a:t>probably</a:t>
            </a:r>
            <a:r>
              <a:rPr lang="nl-BE" dirty="0" smtClean="0"/>
              <a:t> a </a:t>
            </a:r>
            <a:r>
              <a:rPr lang="nl-BE" dirty="0" err="1" smtClean="0"/>
              <a:t>plugin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…</a:t>
            </a:r>
          </a:p>
          <a:p>
            <a:pPr lvl="2"/>
            <a:r>
              <a:rPr lang="nl-BE" dirty="0" smtClean="0"/>
              <a:t>A </a:t>
            </a:r>
            <a:r>
              <a:rPr lang="nl-BE" dirty="0" err="1" smtClean="0"/>
              <a:t>plugin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a contact form</a:t>
            </a:r>
          </a:p>
          <a:p>
            <a:pPr lvl="2"/>
            <a:r>
              <a:rPr lang="nl-BE" dirty="0" err="1" smtClean="0"/>
              <a:t>Plugins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media buttons / a </a:t>
            </a:r>
            <a:r>
              <a:rPr lang="nl-BE" dirty="0" err="1" smtClean="0"/>
              <a:t>photo</a:t>
            </a:r>
            <a:r>
              <a:rPr lang="nl-BE" dirty="0" smtClean="0"/>
              <a:t> </a:t>
            </a:r>
            <a:r>
              <a:rPr lang="nl-BE" dirty="0" err="1" smtClean="0"/>
              <a:t>gallery</a:t>
            </a:r>
            <a:r>
              <a:rPr lang="nl-BE" dirty="0" smtClean="0"/>
              <a:t> / a webshop / a </a:t>
            </a:r>
            <a:r>
              <a:rPr lang="nl-BE" dirty="0" err="1" smtClean="0"/>
              <a:t>fancybox</a:t>
            </a:r>
            <a:endParaRPr lang="nl-BE" dirty="0" smtClean="0"/>
          </a:p>
          <a:p>
            <a:pPr lvl="2"/>
            <a:r>
              <a:rPr lang="nl-BE" dirty="0" smtClean="0"/>
              <a:t>A </a:t>
            </a:r>
            <a:r>
              <a:rPr lang="nl-BE" dirty="0" err="1" smtClean="0"/>
              <a:t>plugin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backup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 or </a:t>
            </a:r>
            <a:r>
              <a:rPr lang="nl-BE" dirty="0" err="1" smtClean="0"/>
              <a:t>to</a:t>
            </a:r>
            <a:r>
              <a:rPr lang="nl-BE" dirty="0" smtClean="0"/>
              <a:t> check </a:t>
            </a:r>
            <a:r>
              <a:rPr lang="nl-BE" dirty="0" err="1" smtClean="0"/>
              <a:t>broken</a:t>
            </a:r>
            <a:r>
              <a:rPr lang="nl-BE" dirty="0" smtClean="0"/>
              <a:t> links on </a:t>
            </a:r>
            <a:r>
              <a:rPr lang="nl-BE" dirty="0" err="1" smtClean="0"/>
              <a:t>your</a:t>
            </a:r>
            <a:r>
              <a:rPr lang="nl-BE" dirty="0" smtClean="0"/>
              <a:t> site</a:t>
            </a:r>
          </a:p>
          <a:p>
            <a:pPr lvl="2"/>
            <a:r>
              <a:rPr lang="nl-BE" dirty="0" smtClean="0"/>
              <a:t>A </a:t>
            </a:r>
            <a:r>
              <a:rPr lang="nl-BE" dirty="0" err="1" smtClean="0"/>
              <a:t>plugin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Google Analytics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</a:t>
            </a:r>
          </a:p>
          <a:p>
            <a:pPr lvl="2"/>
            <a:r>
              <a:rPr lang="nl-BE" dirty="0" smtClean="0"/>
              <a:t>Etc.</a:t>
            </a:r>
          </a:p>
          <a:p>
            <a:pPr lvl="2"/>
            <a:endParaRPr lang="nl-BE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7155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(21)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What</a:t>
            </a:r>
            <a:r>
              <a:rPr lang="nl-BE" b="1" dirty="0" smtClean="0"/>
              <a:t> are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Plugins</a:t>
            </a:r>
            <a:r>
              <a:rPr lang="nl-BE" b="1" dirty="0" smtClean="0"/>
              <a:t>? (2)</a:t>
            </a:r>
          </a:p>
          <a:p>
            <a:pPr lvl="1"/>
            <a:r>
              <a:rPr lang="nl-BE" u="sng" dirty="0" err="1" smtClean="0"/>
              <a:t>Installing</a:t>
            </a:r>
            <a:r>
              <a:rPr lang="nl-BE" u="sng" dirty="0" smtClean="0"/>
              <a:t> </a:t>
            </a:r>
            <a:r>
              <a:rPr lang="nl-BE" u="sng" dirty="0" err="1" smtClean="0"/>
              <a:t>WordPress</a:t>
            </a:r>
            <a:r>
              <a:rPr lang="nl-BE" u="sng" dirty="0" smtClean="0"/>
              <a:t> </a:t>
            </a:r>
            <a:r>
              <a:rPr lang="nl-BE" u="sng" dirty="0" err="1" smtClean="0"/>
              <a:t>plugins</a:t>
            </a:r>
            <a:r>
              <a:rPr lang="nl-BE" u="sng" dirty="0" smtClean="0"/>
              <a:t> is a </a:t>
            </a:r>
            <a:r>
              <a:rPr lang="nl-BE" u="sng" dirty="0" err="1" smtClean="0"/>
              <a:t>simple</a:t>
            </a:r>
            <a:r>
              <a:rPr lang="nl-BE" u="sng" dirty="0" smtClean="0"/>
              <a:t> </a:t>
            </a:r>
            <a:r>
              <a:rPr lang="nl-BE" u="sng" dirty="0" err="1" smtClean="0"/>
              <a:t>process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Go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Plugins</a:t>
            </a:r>
            <a:r>
              <a:rPr lang="nl-BE" dirty="0" smtClean="0"/>
              <a:t> menu.</a:t>
            </a:r>
          </a:p>
          <a:p>
            <a:pPr lvl="1"/>
            <a:r>
              <a:rPr lang="nl-BE" dirty="0" smtClean="0"/>
              <a:t>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Installed</a:t>
            </a:r>
            <a:r>
              <a:rPr lang="nl-BE" i="1" dirty="0" smtClean="0"/>
              <a:t> </a:t>
            </a:r>
            <a:r>
              <a:rPr lang="nl-BE" i="1" dirty="0" err="1" smtClean="0"/>
              <a:t>plugin</a:t>
            </a:r>
            <a:r>
              <a:rPr lang="nl-BE" dirty="0" smtClean="0"/>
              <a:t> page,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find</a:t>
            </a:r>
            <a:r>
              <a:rPr lang="nl-BE" dirty="0" smtClean="0"/>
              <a:t> a list of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 </a:t>
            </a:r>
            <a:r>
              <a:rPr lang="nl-BE" dirty="0" err="1" smtClean="0"/>
              <a:t>currently</a:t>
            </a:r>
            <a:r>
              <a:rPr lang="nl-BE" dirty="0" smtClean="0"/>
              <a:t> </a:t>
            </a:r>
            <a:r>
              <a:rPr lang="nl-BE" dirty="0" err="1" smtClean="0"/>
              <a:t>installed</a:t>
            </a:r>
            <a:r>
              <a:rPr lang="nl-BE" dirty="0" smtClean="0"/>
              <a:t> on </a:t>
            </a:r>
            <a:r>
              <a:rPr lang="nl-BE" dirty="0" err="1" smtClean="0"/>
              <a:t>your</a:t>
            </a:r>
            <a:r>
              <a:rPr lang="nl-BE" dirty="0" smtClean="0"/>
              <a:t> site.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 are </a:t>
            </a:r>
            <a:r>
              <a:rPr lang="nl-BE" dirty="0" err="1" smtClean="0"/>
              <a:t>automatically</a:t>
            </a:r>
            <a:r>
              <a:rPr lang="nl-BE" dirty="0" smtClean="0"/>
              <a:t> </a:t>
            </a:r>
            <a:r>
              <a:rPr lang="nl-BE" dirty="0" err="1" smtClean="0"/>
              <a:t>installed</a:t>
            </a:r>
            <a:r>
              <a:rPr lang="nl-BE" dirty="0" smtClean="0"/>
              <a:t>, like </a:t>
            </a:r>
            <a:r>
              <a:rPr lang="nl-BE" dirty="0" err="1" smtClean="0"/>
              <a:t>Akismet</a:t>
            </a:r>
            <a:r>
              <a:rPr lang="nl-BE" dirty="0" smtClean="0"/>
              <a:t> (a </a:t>
            </a:r>
            <a:r>
              <a:rPr lang="nl-BE" dirty="0" err="1" smtClean="0"/>
              <a:t>plugin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protect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blog </a:t>
            </a:r>
            <a:r>
              <a:rPr lang="nl-BE" dirty="0" err="1" smtClean="0"/>
              <a:t>from</a:t>
            </a:r>
            <a:r>
              <a:rPr lang="nl-BE" dirty="0" smtClean="0"/>
              <a:t> spam).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install</a:t>
            </a:r>
            <a:r>
              <a:rPr lang="nl-BE" dirty="0" smtClean="0"/>
              <a:t> a new </a:t>
            </a:r>
            <a:r>
              <a:rPr lang="nl-BE" dirty="0" err="1" smtClean="0"/>
              <a:t>plugin</a:t>
            </a:r>
            <a:r>
              <a:rPr lang="nl-BE" dirty="0" smtClean="0"/>
              <a:t>, click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i="1" dirty="0" err="1" smtClean="0"/>
              <a:t>Add</a:t>
            </a:r>
            <a:r>
              <a:rPr lang="nl-BE" i="1" dirty="0" smtClean="0"/>
              <a:t> New</a:t>
            </a:r>
            <a:r>
              <a:rPr lang="nl-BE" dirty="0" smtClean="0"/>
              <a:t> link. </a:t>
            </a:r>
          </a:p>
          <a:p>
            <a:pPr lvl="2"/>
            <a:r>
              <a:rPr lang="nl-BE" dirty="0" err="1" smtClean="0"/>
              <a:t>Here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have </a:t>
            </a:r>
            <a:r>
              <a:rPr lang="nl-BE" dirty="0" err="1" smtClean="0"/>
              <a:t>the</a:t>
            </a:r>
            <a:r>
              <a:rPr lang="nl-BE" dirty="0" smtClean="0"/>
              <a:t> option </a:t>
            </a:r>
            <a:r>
              <a:rPr lang="nl-BE" dirty="0" err="1" smtClean="0"/>
              <a:t>to</a:t>
            </a:r>
            <a:r>
              <a:rPr lang="nl-BE" dirty="0" smtClean="0"/>
              <a:t> search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.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click links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featured</a:t>
            </a:r>
            <a:r>
              <a:rPr lang="nl-BE" dirty="0" smtClean="0"/>
              <a:t>, </a:t>
            </a:r>
            <a:r>
              <a:rPr lang="nl-BE" dirty="0" err="1" smtClean="0"/>
              <a:t>popular</a:t>
            </a:r>
            <a:r>
              <a:rPr lang="nl-BE" dirty="0" smtClean="0"/>
              <a:t> or new </a:t>
            </a:r>
            <a:r>
              <a:rPr lang="nl-BE" dirty="0" err="1" smtClean="0"/>
              <a:t>plugins</a:t>
            </a:r>
            <a:r>
              <a:rPr lang="nl-BE" dirty="0" smtClean="0"/>
              <a:t>.</a:t>
            </a:r>
          </a:p>
          <a:p>
            <a:pPr lvl="2"/>
            <a:r>
              <a:rPr lang="nl-BE" dirty="0" smtClean="0"/>
              <a:t>!! Always check </a:t>
            </a:r>
            <a:r>
              <a:rPr lang="nl-BE" dirty="0" err="1" smtClean="0"/>
              <a:t>the</a:t>
            </a:r>
            <a:r>
              <a:rPr lang="nl-BE" dirty="0" smtClean="0"/>
              <a:t> ratings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number</a:t>
            </a:r>
            <a:r>
              <a:rPr lang="nl-BE" dirty="0" smtClean="0"/>
              <a:t> of downloads.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1729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(22)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What</a:t>
            </a:r>
            <a:r>
              <a:rPr lang="nl-BE" b="1" dirty="0" smtClean="0"/>
              <a:t> are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Plugins</a:t>
            </a:r>
            <a:r>
              <a:rPr lang="nl-BE" b="1" dirty="0" smtClean="0"/>
              <a:t>? (3)</a:t>
            </a:r>
          </a:p>
          <a:p>
            <a:pPr lvl="1"/>
            <a:r>
              <a:rPr lang="nl-BE" dirty="0" err="1" smtClean="0"/>
              <a:t>Examples</a:t>
            </a:r>
            <a:r>
              <a:rPr lang="nl-BE" dirty="0" smtClean="0"/>
              <a:t> of excellent </a:t>
            </a:r>
            <a:r>
              <a:rPr lang="nl-BE" dirty="0" err="1" smtClean="0"/>
              <a:t>plugins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/>
              <a:t>Contact Form 7</a:t>
            </a:r>
          </a:p>
          <a:p>
            <a:pPr lvl="2"/>
            <a:r>
              <a:rPr lang="nl-BE" dirty="0" err="1" smtClean="0"/>
              <a:t>Fancybox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endParaRPr lang="nl-BE" dirty="0" smtClean="0"/>
          </a:p>
          <a:p>
            <a:pPr lvl="2"/>
            <a:r>
              <a:rPr lang="nl-BE" dirty="0" err="1" smtClean="0"/>
              <a:t>Broken</a:t>
            </a:r>
            <a:r>
              <a:rPr lang="nl-BE" dirty="0" smtClean="0"/>
              <a:t> Link Checker</a:t>
            </a:r>
          </a:p>
          <a:p>
            <a:pPr lvl="2"/>
            <a:r>
              <a:rPr lang="nl-BE" dirty="0" err="1" smtClean="0"/>
              <a:t>TablePress</a:t>
            </a:r>
            <a:endParaRPr lang="nl-BE" dirty="0" smtClean="0"/>
          </a:p>
          <a:p>
            <a:pPr lvl="2"/>
            <a:r>
              <a:rPr lang="nl-BE" dirty="0" smtClean="0"/>
              <a:t>Google Analytics</a:t>
            </a:r>
          </a:p>
          <a:p>
            <a:pPr lvl="2"/>
            <a:r>
              <a:rPr lang="nl-BE" dirty="0" err="1" smtClean="0"/>
              <a:t>BackWPup</a:t>
            </a:r>
            <a:r>
              <a:rPr lang="nl-BE" dirty="0" smtClean="0"/>
              <a:t> Free</a:t>
            </a:r>
          </a:p>
          <a:p>
            <a:pPr lvl="2"/>
            <a:r>
              <a:rPr lang="nl-BE" dirty="0" smtClean="0"/>
              <a:t>…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0451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How </a:t>
            </a:r>
            <a:r>
              <a:rPr lang="nl-BE" dirty="0" err="1">
                <a:solidFill>
                  <a:schemeClr val="accent1"/>
                </a:solidFill>
              </a:rPr>
              <a:t>to</a:t>
            </a:r>
            <a:r>
              <a:rPr lang="nl-BE" dirty="0">
                <a:solidFill>
                  <a:schemeClr val="accent1"/>
                </a:solidFill>
              </a:rPr>
              <a:t> set up </a:t>
            </a:r>
            <a:r>
              <a:rPr lang="nl-BE" dirty="0" err="1">
                <a:solidFill>
                  <a:schemeClr val="accent1"/>
                </a:solidFill>
              </a:rPr>
              <a:t>your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>
                <a:solidFill>
                  <a:schemeClr val="accent1"/>
                </a:solidFill>
              </a:rPr>
              <a:t> website</a:t>
            </a:r>
            <a:r>
              <a:rPr lang="nl-BE" dirty="0" smtClean="0">
                <a:solidFill>
                  <a:schemeClr val="accent1"/>
                </a:solidFill>
              </a:rPr>
              <a:t>? </a:t>
            </a:r>
            <a:r>
              <a:rPr lang="nl-BE" smtClean="0">
                <a:solidFill>
                  <a:schemeClr val="accent1"/>
                </a:solidFill>
              </a:rPr>
              <a:t>(23)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Creating</a:t>
            </a:r>
            <a:r>
              <a:rPr lang="nl-BE" b="1" dirty="0" smtClean="0"/>
              <a:t> users in </a:t>
            </a:r>
            <a:r>
              <a:rPr lang="nl-BE" b="1" dirty="0" err="1" smtClean="0"/>
              <a:t>WordPress</a:t>
            </a:r>
            <a:endParaRPr lang="nl-BE" b="1" dirty="0" smtClean="0"/>
          </a:p>
          <a:p>
            <a:pPr lvl="1"/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users </a:t>
            </a:r>
            <a:r>
              <a:rPr lang="nl-BE" dirty="0" err="1" smtClean="0"/>
              <a:t>with</a:t>
            </a:r>
            <a:r>
              <a:rPr lang="nl-BE" dirty="0" smtClean="0"/>
              <a:t> different </a:t>
            </a:r>
            <a:r>
              <a:rPr lang="nl-BE" dirty="0" err="1" smtClean="0"/>
              <a:t>roles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access privileges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</a:p>
          <a:p>
            <a:pPr lvl="1"/>
            <a:r>
              <a:rPr lang="nl-BE" dirty="0" err="1" smtClean="0"/>
              <a:t>Once</a:t>
            </a:r>
            <a:r>
              <a:rPr lang="nl-BE" dirty="0" smtClean="0"/>
              <a:t> </a:t>
            </a:r>
            <a:r>
              <a:rPr lang="nl-BE" dirty="0" err="1" smtClean="0"/>
              <a:t>created</a:t>
            </a:r>
            <a:r>
              <a:rPr lang="nl-BE" dirty="0" smtClean="0"/>
              <a:t>, a user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able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log in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 </a:t>
            </a:r>
            <a:r>
              <a:rPr lang="nl-BE" dirty="0" err="1" smtClean="0"/>
              <a:t>with</a:t>
            </a:r>
            <a:r>
              <a:rPr lang="nl-BE" dirty="0" smtClean="0"/>
              <a:t> a username </a:t>
            </a:r>
            <a:r>
              <a:rPr lang="nl-BE" dirty="0" err="1" smtClean="0"/>
              <a:t>and</a:t>
            </a:r>
            <a:r>
              <a:rPr lang="nl-BE" dirty="0" smtClean="0"/>
              <a:t> password.</a:t>
            </a:r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user </a:t>
            </a:r>
            <a:r>
              <a:rPr lang="nl-BE" dirty="0" err="1" smtClean="0"/>
              <a:t>roles</a:t>
            </a:r>
            <a:r>
              <a:rPr lang="nl-BE" dirty="0" smtClean="0"/>
              <a:t> </a:t>
            </a:r>
            <a:r>
              <a:rPr lang="nl-BE" dirty="0" err="1" smtClean="0"/>
              <a:t>include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Site administrator</a:t>
            </a:r>
            <a:r>
              <a:rPr lang="nl-BE" dirty="0" smtClean="0"/>
              <a:t>: has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rights</a:t>
            </a:r>
            <a:endParaRPr lang="nl-BE" dirty="0" smtClean="0"/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Editor</a:t>
            </a:r>
            <a:r>
              <a:rPr lang="nl-BE" dirty="0" smtClean="0"/>
              <a:t>: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publish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r>
              <a:rPr lang="nl-BE" dirty="0" smtClean="0"/>
              <a:t>/pages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change </a:t>
            </a:r>
            <a:r>
              <a:rPr lang="nl-BE" dirty="0" err="1" smtClean="0"/>
              <a:t>posts</a:t>
            </a:r>
            <a:r>
              <a:rPr lang="nl-BE" dirty="0" smtClean="0"/>
              <a:t>/pages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users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Author</a:t>
            </a:r>
            <a:r>
              <a:rPr lang="nl-BE" dirty="0" smtClean="0"/>
              <a:t>: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publish</a:t>
            </a:r>
            <a:r>
              <a:rPr lang="nl-BE" dirty="0" smtClean="0"/>
              <a:t>/change his/her </a:t>
            </a:r>
            <a:r>
              <a:rPr lang="nl-BE" dirty="0" err="1" smtClean="0"/>
              <a:t>own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endParaRPr lang="nl-BE" dirty="0" smtClean="0"/>
          </a:p>
          <a:p>
            <a:pPr lvl="2"/>
            <a:r>
              <a:rPr lang="nl-BE" dirty="0" err="1" smtClean="0">
                <a:solidFill>
                  <a:schemeClr val="accent1"/>
                </a:solidFill>
              </a:rPr>
              <a:t>Contributor</a:t>
            </a:r>
            <a:r>
              <a:rPr lang="nl-BE" dirty="0" smtClean="0"/>
              <a:t>: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write</a:t>
            </a:r>
            <a:r>
              <a:rPr lang="nl-BE" dirty="0" smtClean="0"/>
              <a:t> </a:t>
            </a:r>
            <a:r>
              <a:rPr lang="nl-BE" dirty="0" err="1" smtClean="0"/>
              <a:t>posts</a:t>
            </a:r>
            <a:r>
              <a:rPr lang="nl-BE" dirty="0" smtClean="0"/>
              <a:t> but </a:t>
            </a:r>
            <a:r>
              <a:rPr lang="nl-BE" dirty="0" err="1" smtClean="0"/>
              <a:t>cannot</a:t>
            </a:r>
            <a:r>
              <a:rPr lang="nl-BE" dirty="0" smtClean="0"/>
              <a:t> </a:t>
            </a:r>
            <a:r>
              <a:rPr lang="nl-BE" dirty="0" err="1" smtClean="0"/>
              <a:t>publish</a:t>
            </a:r>
            <a:r>
              <a:rPr lang="nl-BE" dirty="0" smtClean="0"/>
              <a:t> </a:t>
            </a:r>
          </a:p>
          <a:p>
            <a:pPr lvl="2"/>
            <a:r>
              <a:rPr lang="nl-BE" dirty="0" err="1" smtClean="0">
                <a:solidFill>
                  <a:schemeClr val="accent1"/>
                </a:solidFill>
              </a:rPr>
              <a:t>Subscriber</a:t>
            </a:r>
            <a:r>
              <a:rPr lang="nl-BE" dirty="0" smtClean="0"/>
              <a:t>: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change his/her profile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4995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1"/>
                </a:solidFill>
              </a:rPr>
              <a:t>Interesting links (1)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</a:t>
            </a:r>
            <a:r>
              <a:rPr lang="en-US" b="1" dirty="0" smtClean="0"/>
              <a:t>move </a:t>
            </a:r>
            <a:r>
              <a:rPr lang="en-US" b="1" dirty="0"/>
              <a:t>WordPress </a:t>
            </a:r>
            <a:r>
              <a:rPr lang="en-US" b="1" dirty="0" smtClean="0"/>
              <a:t>from your local server </a:t>
            </a:r>
            <a:r>
              <a:rPr lang="en-US" b="1" dirty="0"/>
              <a:t>to </a:t>
            </a:r>
            <a:r>
              <a:rPr lang="en-US" b="1" dirty="0" smtClean="0"/>
              <a:t>your live site?</a:t>
            </a:r>
          </a:p>
          <a:p>
            <a:pPr lvl="1"/>
            <a:r>
              <a:rPr lang="nl-BE" dirty="0" smtClean="0">
                <a:hlinkClick r:id="rId2"/>
              </a:rPr>
              <a:t>http</a:t>
            </a:r>
            <a:r>
              <a:rPr lang="nl-BE" dirty="0">
                <a:hlinkClick r:id="rId2"/>
              </a:rPr>
              <a:t>://www.wpbeginner.com/wp-tutorials/how-to-move-wordpress-from-local-server-to-live-site</a:t>
            </a:r>
            <a:r>
              <a:rPr lang="nl-BE" dirty="0" smtClean="0">
                <a:hlinkClick r:id="rId2"/>
              </a:rPr>
              <a:t>/</a:t>
            </a:r>
            <a:r>
              <a:rPr lang="nl-BE" dirty="0" smtClean="0"/>
              <a:t> </a:t>
            </a:r>
          </a:p>
          <a:p>
            <a:r>
              <a:rPr lang="nl-BE" b="1" dirty="0" smtClean="0"/>
              <a:t>Interesting links </a:t>
            </a:r>
            <a:r>
              <a:rPr lang="nl-BE" b="1" dirty="0" err="1" smtClean="0"/>
              <a:t>about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:</a:t>
            </a:r>
          </a:p>
          <a:p>
            <a:pPr lvl="1"/>
            <a:r>
              <a:rPr lang="nl-BE" dirty="0">
                <a:hlinkClick r:id="rId3"/>
              </a:rPr>
              <a:t>https://ithemes.com/tutorials/what-is-wordpress</a:t>
            </a:r>
            <a:r>
              <a:rPr lang="nl-BE" dirty="0" smtClean="0">
                <a:hlinkClick r:id="rId3"/>
              </a:rPr>
              <a:t>/</a:t>
            </a:r>
            <a:r>
              <a:rPr lang="nl-BE" dirty="0" smtClean="0"/>
              <a:t> </a:t>
            </a:r>
            <a:endParaRPr lang="nl-BE" dirty="0"/>
          </a:p>
          <a:p>
            <a:pPr lvl="1"/>
            <a:r>
              <a:rPr lang="nl-BE" dirty="0" smtClean="0">
                <a:hlinkClick r:id="rId4"/>
              </a:rPr>
              <a:t>http</a:t>
            </a:r>
            <a:r>
              <a:rPr lang="nl-BE" dirty="0">
                <a:hlinkClick r:id="rId4"/>
              </a:rPr>
              <a:t>://wpapprentice.com/blog/wordpress</a:t>
            </a:r>
            <a:r>
              <a:rPr lang="nl-BE" dirty="0" smtClean="0">
                <a:hlinkClick r:id="rId4"/>
              </a:rPr>
              <a:t>/</a:t>
            </a:r>
            <a:r>
              <a:rPr lang="nl-BE" dirty="0" smtClean="0"/>
              <a:t> </a:t>
            </a:r>
            <a:endParaRPr lang="nl-BE" dirty="0"/>
          </a:p>
          <a:p>
            <a:pPr lvl="1"/>
            <a:r>
              <a:rPr lang="nl-BE" dirty="0" smtClean="0">
                <a:hlinkClick r:id="rId5"/>
              </a:rPr>
              <a:t>http</a:t>
            </a:r>
            <a:r>
              <a:rPr lang="nl-BE" dirty="0">
                <a:hlinkClick r:id="rId5"/>
              </a:rPr>
              <a:t>://www.anadguy.com/blog/2009/01/01/wordpress-what-is-it-how-do-you-use-it-why</a:t>
            </a:r>
            <a:r>
              <a:rPr lang="nl-BE" dirty="0" smtClean="0">
                <a:hlinkClick r:id="rId5"/>
              </a:rPr>
              <a:t>/</a:t>
            </a:r>
            <a:r>
              <a:rPr lang="nl-BE" dirty="0" smtClean="0"/>
              <a:t> </a:t>
            </a:r>
            <a:endParaRPr lang="nl-BE" dirty="0"/>
          </a:p>
          <a:p>
            <a:pPr lvl="1"/>
            <a:r>
              <a:rPr lang="nl-BE" dirty="0">
                <a:hlinkClick r:id="rId6"/>
              </a:rPr>
              <a:t>http://www.wpbeginner.com/why-you-should-use-wordpress</a:t>
            </a:r>
            <a:r>
              <a:rPr lang="nl-BE" dirty="0" smtClean="0">
                <a:hlinkClick r:id="rId6"/>
              </a:rPr>
              <a:t>/</a:t>
            </a:r>
            <a:r>
              <a:rPr lang="nl-BE" dirty="0" smtClean="0"/>
              <a:t> </a:t>
            </a:r>
            <a:endParaRPr lang="nl-BE" dirty="0"/>
          </a:p>
          <a:p>
            <a:pPr lvl="1"/>
            <a:r>
              <a:rPr lang="nl-BE" dirty="0">
                <a:hlinkClick r:id="rId7"/>
              </a:rPr>
              <a:t>https://wordpress.org/about/features</a:t>
            </a:r>
            <a:r>
              <a:rPr lang="nl-BE" dirty="0" smtClean="0">
                <a:hlinkClick r:id="rId7"/>
              </a:rPr>
              <a:t>/</a:t>
            </a:r>
            <a:r>
              <a:rPr lang="nl-BE" dirty="0" smtClean="0"/>
              <a:t>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0182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Interesting links </a:t>
            </a:r>
            <a:r>
              <a:rPr lang="nl-BE" dirty="0" smtClean="0">
                <a:solidFill>
                  <a:schemeClr val="accent1"/>
                </a:solidFill>
              </a:rPr>
              <a:t>(2)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Interesting links </a:t>
            </a:r>
            <a:r>
              <a:rPr lang="nl-BE" b="1" dirty="0" err="1" smtClean="0"/>
              <a:t>about</a:t>
            </a:r>
            <a:r>
              <a:rPr lang="nl-BE" b="1" dirty="0" smtClean="0"/>
              <a:t> </a:t>
            </a:r>
            <a:r>
              <a:rPr lang="nl-BE" b="1" dirty="0" err="1" smtClean="0"/>
              <a:t>WordPress</a:t>
            </a:r>
            <a:r>
              <a:rPr lang="nl-BE" b="1" dirty="0" smtClean="0"/>
              <a:t> </a:t>
            </a:r>
            <a:r>
              <a:rPr lang="nl-BE" b="1" dirty="0" err="1" smtClean="0"/>
              <a:t>statistics</a:t>
            </a:r>
            <a:r>
              <a:rPr lang="nl-BE" b="1" dirty="0" smtClean="0"/>
              <a:t>:</a:t>
            </a:r>
          </a:p>
          <a:p>
            <a:pPr lvl="1"/>
            <a:r>
              <a:rPr lang="nl-BE" dirty="0">
                <a:hlinkClick r:id="rId2"/>
              </a:rPr>
              <a:t>http://expandedramblings.com/index.php/wordpress-statistics/#disqus_thread</a:t>
            </a:r>
            <a:endParaRPr lang="nl-BE" dirty="0"/>
          </a:p>
          <a:p>
            <a:pPr lvl="1"/>
            <a:r>
              <a:rPr lang="nl-BE" dirty="0">
                <a:hlinkClick r:id="rId3"/>
              </a:rPr>
              <a:t>https://managewp.com/14-surprising-statistics-about-wordpress-usage</a:t>
            </a:r>
            <a:endParaRPr lang="nl-BE" dirty="0"/>
          </a:p>
          <a:p>
            <a:pPr lvl="1"/>
            <a:r>
              <a:rPr lang="nl-BE" dirty="0">
                <a:hlinkClick r:id="rId4"/>
              </a:rPr>
              <a:t>http://blog.siteobservers.com/top-10-amazing-statistics-about-wordpress-cms/</a:t>
            </a:r>
            <a:endParaRPr lang="nl-BE" dirty="0"/>
          </a:p>
          <a:p>
            <a:pPr lvl="1"/>
            <a:r>
              <a:rPr lang="nl-BE" dirty="0">
                <a:hlinkClick r:id="rId5"/>
              </a:rPr>
              <a:t>https://blog.znetlive.com/9-interesting-facts-about-wordpress/</a:t>
            </a:r>
            <a:endParaRPr lang="nl-BE" b="1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1836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accent1"/>
                </a:solidFill>
              </a:rPr>
              <a:t>Why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should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you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use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(1)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b="1" dirty="0" err="1" smtClean="0"/>
              <a:t>WordPress</a:t>
            </a:r>
            <a:r>
              <a:rPr lang="nl-BE" b="1" dirty="0" smtClean="0"/>
              <a:t> is Free in </a:t>
            </a:r>
            <a:r>
              <a:rPr lang="nl-BE" b="1" dirty="0"/>
              <a:t>E</a:t>
            </a:r>
            <a:r>
              <a:rPr lang="nl-BE" b="1" dirty="0" smtClean="0"/>
              <a:t>very </a:t>
            </a:r>
            <a:r>
              <a:rPr lang="nl-BE" b="1" dirty="0"/>
              <a:t>S</a:t>
            </a:r>
            <a:r>
              <a:rPr lang="nl-BE" b="1" dirty="0" smtClean="0"/>
              <a:t>ense of </a:t>
            </a:r>
            <a:r>
              <a:rPr lang="nl-BE" b="1" dirty="0" err="1" smtClean="0"/>
              <a:t>the</a:t>
            </a:r>
            <a:r>
              <a:rPr lang="nl-BE" b="1" dirty="0" smtClean="0"/>
              <a:t> Word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It is a </a:t>
            </a:r>
            <a:r>
              <a:rPr lang="nl-BE" u="sng" dirty="0" smtClean="0"/>
              <a:t>free software</a:t>
            </a:r>
            <a:r>
              <a:rPr lang="nl-BE" dirty="0" smtClean="0"/>
              <a:t>: </a:t>
            </a:r>
            <a:r>
              <a:rPr lang="nl-BE" dirty="0" err="1" smtClean="0"/>
              <a:t>this</a:t>
            </a:r>
            <a:r>
              <a:rPr lang="nl-BE" dirty="0" smtClean="0"/>
              <a:t> means </a:t>
            </a:r>
            <a:r>
              <a:rPr lang="nl-BE" dirty="0" err="1" smtClean="0"/>
              <a:t>you</a:t>
            </a:r>
            <a:r>
              <a:rPr lang="nl-BE" dirty="0" smtClean="0"/>
              <a:t> are free </a:t>
            </a:r>
            <a:r>
              <a:rPr lang="nl-BE" dirty="0" err="1" smtClean="0"/>
              <a:t>to</a:t>
            </a:r>
            <a:r>
              <a:rPr lang="nl-BE" dirty="0" smtClean="0"/>
              <a:t> download, </a:t>
            </a:r>
            <a:br>
              <a:rPr lang="nl-BE" dirty="0" smtClean="0"/>
            </a:br>
            <a:r>
              <a:rPr lang="nl-BE" dirty="0" err="1" smtClean="0"/>
              <a:t>install</a:t>
            </a:r>
            <a:r>
              <a:rPr lang="nl-BE" dirty="0" smtClean="0"/>
              <a:t>,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modify</a:t>
            </a:r>
            <a:r>
              <a:rPr lang="nl-BE" dirty="0" smtClean="0"/>
              <a:t> it.</a:t>
            </a:r>
          </a:p>
          <a:p>
            <a:pPr lvl="1"/>
            <a:r>
              <a:rPr lang="nl-BE" dirty="0" smtClean="0"/>
              <a:t>It is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u="sng" dirty="0" smtClean="0"/>
              <a:t>open source</a:t>
            </a:r>
            <a:r>
              <a:rPr lang="nl-BE" dirty="0" smtClean="0"/>
              <a:t>, </a:t>
            </a:r>
            <a:r>
              <a:rPr lang="nl-BE" dirty="0" err="1" smtClean="0"/>
              <a:t>which</a:t>
            </a:r>
            <a:r>
              <a:rPr lang="nl-BE" dirty="0" smtClean="0"/>
              <a:t> means </a:t>
            </a:r>
            <a:r>
              <a:rPr lang="nl-BE" dirty="0" err="1" smtClean="0"/>
              <a:t>the</a:t>
            </a:r>
            <a:r>
              <a:rPr lang="nl-BE" dirty="0" smtClean="0"/>
              <a:t> source code of </a:t>
            </a:r>
            <a:r>
              <a:rPr lang="nl-BE" dirty="0" err="1" smtClean="0"/>
              <a:t>the</a:t>
            </a:r>
            <a:r>
              <a:rPr lang="nl-BE" dirty="0" smtClean="0"/>
              <a:t> software is </a:t>
            </a:r>
            <a:r>
              <a:rPr lang="nl-BE" dirty="0" err="1" smtClean="0"/>
              <a:t>available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anyone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study</a:t>
            </a:r>
            <a:r>
              <a:rPr lang="nl-BE" dirty="0" smtClean="0"/>
              <a:t>, </a:t>
            </a:r>
            <a:r>
              <a:rPr lang="nl-BE" dirty="0" err="1" smtClean="0"/>
              <a:t>modify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play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It is </a:t>
            </a:r>
            <a:r>
              <a:rPr lang="nl-BE" dirty="0" err="1" smtClean="0"/>
              <a:t>completely</a:t>
            </a:r>
            <a:r>
              <a:rPr lang="nl-BE" dirty="0" smtClean="0"/>
              <a:t> </a:t>
            </a:r>
            <a:r>
              <a:rPr lang="nl-BE" u="sng" dirty="0" smtClean="0"/>
              <a:t>portable</a:t>
            </a:r>
            <a:r>
              <a:rPr lang="nl-BE" dirty="0" smtClean="0"/>
              <a:t>, </a:t>
            </a: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host </a:t>
            </a:r>
            <a:r>
              <a:rPr lang="nl-BE" dirty="0" err="1" smtClean="0"/>
              <a:t>your</a:t>
            </a:r>
            <a:r>
              <a:rPr lang="nl-BE" dirty="0" smtClean="0"/>
              <a:t> website </a:t>
            </a:r>
            <a:r>
              <a:rPr lang="nl-BE" dirty="0" err="1" smtClean="0"/>
              <a:t>anywhere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move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any</a:t>
            </a:r>
            <a:r>
              <a:rPr lang="nl-BE" dirty="0" smtClean="0"/>
              <a:t> time (</a:t>
            </a:r>
            <a:r>
              <a:rPr lang="nl-BE" dirty="0" err="1" smtClean="0"/>
              <a:t>something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can’t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said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free website building tools like </a:t>
            </a:r>
            <a:r>
              <a:rPr lang="nl-BE" dirty="0" err="1" smtClean="0"/>
              <a:t>Wix</a:t>
            </a:r>
            <a:r>
              <a:rPr lang="nl-BE" dirty="0" smtClean="0"/>
              <a:t> or </a:t>
            </a:r>
            <a:r>
              <a:rPr lang="nl-BE" dirty="0" err="1" smtClean="0"/>
              <a:t>Weebly</a:t>
            </a:r>
            <a:r>
              <a:rPr lang="nl-BE" dirty="0" smtClean="0"/>
              <a:t>).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>
                <a:sym typeface="Wingdings" panose="05000000000000000000" pitchFamily="2" charset="2"/>
              </a:rPr>
              <a:t>To</a:t>
            </a:r>
            <a:r>
              <a:rPr lang="nl-BE" dirty="0" smtClean="0">
                <a:sym typeface="Wingdings" panose="05000000000000000000" pitchFamily="2" charset="2"/>
              </a:rPr>
              <a:t> run </a:t>
            </a:r>
            <a:r>
              <a:rPr lang="nl-BE" dirty="0" err="1" smtClean="0">
                <a:sym typeface="Wingdings" panose="05000000000000000000" pitchFamily="2" charset="2"/>
              </a:rPr>
              <a:t>WordPress</a:t>
            </a:r>
            <a:r>
              <a:rPr lang="nl-BE" dirty="0" smtClean="0">
                <a:sym typeface="Wingdings" panose="05000000000000000000" pitchFamily="2" charset="2"/>
              </a:rPr>
              <a:t>, </a:t>
            </a:r>
            <a:r>
              <a:rPr lang="nl-BE" dirty="0" err="1" smtClean="0">
                <a:sym typeface="Wingdings" panose="05000000000000000000" pitchFamily="2" charset="2"/>
              </a:rPr>
              <a:t>all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you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need</a:t>
            </a:r>
            <a:r>
              <a:rPr lang="nl-BE" dirty="0" smtClean="0">
                <a:sym typeface="Wingdings" panose="05000000000000000000" pitchFamily="2" charset="2"/>
              </a:rPr>
              <a:t> is a </a:t>
            </a:r>
            <a:r>
              <a:rPr lang="nl-BE" i="1" dirty="0" smtClean="0">
                <a:sym typeface="Wingdings" panose="05000000000000000000" pitchFamily="2" charset="2"/>
              </a:rPr>
              <a:t>domain name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and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i="1" dirty="0" smtClean="0">
                <a:sym typeface="Wingdings" panose="05000000000000000000" pitchFamily="2" charset="2"/>
              </a:rPr>
              <a:t>web hosting</a:t>
            </a:r>
            <a:r>
              <a:rPr lang="nl-BE" dirty="0" smtClean="0">
                <a:sym typeface="Wingdings" panose="05000000000000000000" pitchFamily="2" charset="2"/>
              </a:rPr>
              <a:t>.</a:t>
            </a:r>
            <a:endParaRPr lang="nl-B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83810" y="1828798"/>
            <a:ext cx="1960606" cy="156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76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1"/>
                </a:solidFill>
              </a:rPr>
              <a:t>Why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should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you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use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nl-BE" b="1" dirty="0" err="1" smtClean="0"/>
              <a:t>WordPress</a:t>
            </a:r>
            <a:r>
              <a:rPr lang="nl-BE" b="1" dirty="0" smtClean="0"/>
              <a:t> is Easy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Use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</a:t>
            </a:r>
            <a:r>
              <a:rPr lang="nl-BE" b="1" dirty="0" err="1" smtClean="0"/>
              <a:t>Learn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u="sng" dirty="0" err="1" smtClean="0"/>
              <a:t>don’t</a:t>
            </a:r>
            <a:r>
              <a:rPr lang="nl-BE" u="sng" dirty="0" smtClean="0"/>
              <a:t> </a:t>
            </a:r>
            <a:r>
              <a:rPr lang="nl-BE" u="sng" dirty="0" err="1" smtClean="0"/>
              <a:t>need</a:t>
            </a:r>
            <a:r>
              <a:rPr lang="nl-BE" u="sng" dirty="0" smtClean="0"/>
              <a:t> </a:t>
            </a:r>
            <a:r>
              <a:rPr lang="nl-BE" u="sng" dirty="0" err="1" smtClean="0"/>
              <a:t>any</a:t>
            </a:r>
            <a:r>
              <a:rPr lang="nl-BE" u="sng" dirty="0" smtClean="0"/>
              <a:t> </a:t>
            </a:r>
            <a:r>
              <a:rPr lang="nl-BE" u="sng" dirty="0" err="1" smtClean="0"/>
              <a:t>coding</a:t>
            </a:r>
            <a:r>
              <a:rPr lang="nl-BE" u="sng" dirty="0" smtClean="0"/>
              <a:t> or design skills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create</a:t>
            </a:r>
            <a:r>
              <a:rPr lang="nl-BE" dirty="0" smtClean="0"/>
              <a:t> a professional </a:t>
            </a:r>
            <a:r>
              <a:rPr lang="nl-BE" dirty="0" err="1" smtClean="0"/>
              <a:t>looking</a:t>
            </a:r>
            <a:r>
              <a:rPr lang="nl-BE" dirty="0" smtClean="0"/>
              <a:t> site.</a:t>
            </a:r>
          </a:p>
          <a:p>
            <a:pPr lvl="1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become</a:t>
            </a:r>
            <a:r>
              <a:rPr lang="nl-BE" dirty="0" smtClean="0"/>
              <a:t> part of a </a:t>
            </a:r>
            <a:r>
              <a:rPr lang="nl-BE" dirty="0" err="1" smtClean="0"/>
              <a:t>huge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community. </a:t>
            </a:r>
            <a:r>
              <a:rPr lang="nl-BE" dirty="0" err="1" smtClean="0"/>
              <a:t>You</a:t>
            </a:r>
            <a:r>
              <a:rPr lang="nl-BE" dirty="0" smtClean="0"/>
              <a:t> get free support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community members.</a:t>
            </a:r>
          </a:p>
          <a:p>
            <a:pPr lvl="1"/>
            <a:r>
              <a:rPr lang="nl-BE" dirty="0" err="1"/>
              <a:t>There</a:t>
            </a:r>
            <a:r>
              <a:rPr lang="nl-BE" dirty="0"/>
              <a:t> are </a:t>
            </a:r>
            <a:r>
              <a:rPr lang="nl-BE" dirty="0" err="1"/>
              <a:t>tons</a:t>
            </a:r>
            <a:r>
              <a:rPr lang="nl-BE" dirty="0"/>
              <a:t> of </a:t>
            </a:r>
            <a:r>
              <a:rPr lang="nl-BE" dirty="0" err="1"/>
              <a:t>articles</a:t>
            </a:r>
            <a:r>
              <a:rPr lang="nl-BE" dirty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tutorials</a:t>
            </a:r>
            <a:r>
              <a:rPr lang="nl-BE" dirty="0" smtClean="0"/>
              <a:t> </a:t>
            </a:r>
            <a:r>
              <a:rPr lang="nl-BE" dirty="0" err="1" smtClean="0"/>
              <a:t>written</a:t>
            </a:r>
            <a:r>
              <a:rPr lang="nl-BE" dirty="0" smtClean="0"/>
              <a:t> </a:t>
            </a:r>
            <a:r>
              <a:rPr lang="nl-BE" dirty="0" err="1"/>
              <a:t>specifically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beginner level </a:t>
            </a:r>
            <a:r>
              <a:rPr lang="nl-BE" dirty="0" err="1"/>
              <a:t>WordPress</a:t>
            </a:r>
            <a:r>
              <a:rPr lang="nl-BE" dirty="0"/>
              <a:t> </a:t>
            </a:r>
            <a:r>
              <a:rPr lang="nl-BE" dirty="0" smtClean="0"/>
              <a:t>users.</a:t>
            </a:r>
            <a:endParaRPr lang="nl-BE" dirty="0"/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5738" y="4455091"/>
            <a:ext cx="2880524" cy="191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45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1"/>
                </a:solidFill>
              </a:rPr>
              <a:t>Why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should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you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use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(3)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nl-BE" b="1" dirty="0" err="1" smtClean="0"/>
              <a:t>WordPress</a:t>
            </a:r>
            <a:r>
              <a:rPr lang="nl-BE" b="1" dirty="0" smtClean="0"/>
              <a:t> is </a:t>
            </a:r>
            <a:r>
              <a:rPr lang="nl-BE" b="1" dirty="0" err="1" smtClean="0"/>
              <a:t>Extendable</a:t>
            </a:r>
            <a:r>
              <a:rPr lang="nl-BE" b="1" dirty="0" smtClean="0"/>
              <a:t> </a:t>
            </a:r>
            <a:r>
              <a:rPr lang="nl-BE" b="1" dirty="0" err="1" smtClean="0"/>
              <a:t>by</a:t>
            </a:r>
            <a:r>
              <a:rPr lang="nl-BE" b="1" dirty="0" smtClean="0"/>
              <a:t> Using </a:t>
            </a:r>
            <a:r>
              <a:rPr lang="nl-BE" b="1" dirty="0" err="1" smtClean="0"/>
              <a:t>Themes</a:t>
            </a:r>
            <a:r>
              <a:rPr lang="nl-BE" b="1" dirty="0" smtClean="0"/>
              <a:t> </a:t>
            </a:r>
            <a:r>
              <a:rPr lang="nl-BE" b="1" dirty="0" err="1" smtClean="0"/>
              <a:t>and</a:t>
            </a:r>
            <a:r>
              <a:rPr lang="nl-BE" b="1" dirty="0" smtClean="0"/>
              <a:t> </a:t>
            </a:r>
            <a:r>
              <a:rPr lang="nl-BE" b="1" dirty="0" err="1" smtClean="0"/>
              <a:t>Plugins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err="1" smtClean="0"/>
              <a:t>There</a:t>
            </a:r>
            <a:r>
              <a:rPr lang="nl-BE" dirty="0" smtClean="0"/>
              <a:t> are </a:t>
            </a:r>
            <a:r>
              <a:rPr lang="nl-BE" dirty="0" err="1" smtClean="0"/>
              <a:t>thousands</a:t>
            </a:r>
            <a:r>
              <a:rPr lang="nl-BE" dirty="0" smtClean="0"/>
              <a:t> of </a:t>
            </a:r>
            <a:r>
              <a:rPr lang="nl-BE" u="sng" dirty="0" smtClean="0"/>
              <a:t>free designs (“</a:t>
            </a:r>
            <a:r>
              <a:rPr lang="nl-BE" u="sng" dirty="0" err="1" smtClean="0"/>
              <a:t>themes</a:t>
            </a:r>
            <a:r>
              <a:rPr lang="nl-BE" u="sng" dirty="0" smtClean="0"/>
              <a:t>”)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choose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, </a:t>
            </a: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give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website </a:t>
            </a:r>
            <a:r>
              <a:rPr lang="nl-BE" dirty="0" err="1" smtClean="0"/>
              <a:t>any</a:t>
            </a:r>
            <a:r>
              <a:rPr lang="nl-BE" dirty="0" smtClean="0"/>
              <a:t> look </a:t>
            </a:r>
            <a:r>
              <a:rPr lang="nl-BE" dirty="0" err="1" smtClean="0"/>
              <a:t>you</a:t>
            </a:r>
            <a:r>
              <a:rPr lang="nl-BE" dirty="0" smtClean="0"/>
              <a:t> want. </a:t>
            </a:r>
            <a:r>
              <a:rPr lang="nl-BE" dirty="0" err="1" smtClean="0"/>
              <a:t>There</a:t>
            </a:r>
            <a:r>
              <a:rPr lang="nl-BE" dirty="0" smtClean="0"/>
              <a:t> is a perfect </a:t>
            </a:r>
            <a:r>
              <a:rPr lang="nl-BE" dirty="0" err="1" smtClean="0"/>
              <a:t>theme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every</a:t>
            </a:r>
            <a:r>
              <a:rPr lang="nl-BE" dirty="0" smtClean="0"/>
              <a:t> kind of website.</a:t>
            </a:r>
          </a:p>
          <a:p>
            <a:pPr marL="9144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r>
              <a:rPr lang="nl-BE" dirty="0" smtClean="0"/>
              <a:t> are easy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customize</a:t>
            </a:r>
            <a:r>
              <a:rPr lang="nl-BE" dirty="0" smtClean="0"/>
              <a:t> </a:t>
            </a:r>
            <a:r>
              <a:rPr lang="nl-BE" dirty="0" err="1" smtClean="0"/>
              <a:t>because</a:t>
            </a:r>
            <a:r>
              <a:rPr lang="nl-BE" dirty="0" smtClean="0"/>
              <a:t> a lot of </a:t>
            </a:r>
            <a:r>
              <a:rPr lang="nl-BE" dirty="0" err="1" smtClean="0"/>
              <a:t>them</a:t>
            </a:r>
            <a:r>
              <a:rPr lang="nl-BE" dirty="0" smtClean="0"/>
              <a:t> </a:t>
            </a:r>
            <a:r>
              <a:rPr lang="nl-BE" dirty="0" err="1" smtClean="0"/>
              <a:t>come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options panel </a:t>
            </a:r>
            <a:r>
              <a:rPr lang="nl-BE" dirty="0" err="1" smtClean="0"/>
              <a:t>allowing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change </a:t>
            </a:r>
            <a:r>
              <a:rPr lang="nl-BE" dirty="0" err="1" smtClean="0"/>
              <a:t>colors</a:t>
            </a:r>
            <a:r>
              <a:rPr lang="nl-BE" dirty="0" smtClean="0"/>
              <a:t>, upload logo, </a:t>
            </a:r>
            <a:r>
              <a:rPr lang="nl-BE" dirty="0" err="1" smtClean="0"/>
              <a:t>create</a:t>
            </a:r>
            <a:r>
              <a:rPr lang="nl-BE" dirty="0" smtClean="0"/>
              <a:t> a slider, etc.</a:t>
            </a:r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extended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using</a:t>
            </a:r>
            <a:r>
              <a:rPr lang="nl-BE" dirty="0" smtClean="0"/>
              <a:t> </a:t>
            </a:r>
            <a:r>
              <a:rPr lang="nl-BE" u="sng" dirty="0" smtClean="0"/>
              <a:t>(free) </a:t>
            </a:r>
            <a:r>
              <a:rPr lang="nl-BE" u="sng" dirty="0" err="1" smtClean="0"/>
              <a:t>plugins</a:t>
            </a:r>
            <a:r>
              <a:rPr lang="nl-BE" dirty="0" smtClean="0"/>
              <a:t>, </a:t>
            </a:r>
            <a:r>
              <a:rPr lang="nl-BE" dirty="0" err="1" smtClean="0"/>
              <a:t>which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</a:t>
            </a:r>
            <a:r>
              <a:rPr lang="nl-BE" u="sng" dirty="0" smtClean="0"/>
              <a:t>extra </a:t>
            </a:r>
            <a:r>
              <a:rPr lang="nl-BE" u="sng" dirty="0" err="1" smtClean="0"/>
              <a:t>functionality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site.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3413" y="5041556"/>
            <a:ext cx="3042413" cy="15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3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1"/>
                </a:solidFill>
              </a:rPr>
              <a:t>Why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should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you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use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(4)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nl-BE" b="1" dirty="0" err="1" smtClean="0"/>
              <a:t>WordPress</a:t>
            </a:r>
            <a:r>
              <a:rPr lang="nl-BE" b="1" dirty="0" smtClean="0"/>
              <a:t> is Easy </a:t>
            </a:r>
            <a:r>
              <a:rPr lang="nl-BE" b="1" dirty="0" err="1" smtClean="0"/>
              <a:t>to</a:t>
            </a:r>
            <a:r>
              <a:rPr lang="nl-BE" b="1" dirty="0" smtClean="0"/>
              <a:t> Manage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comes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a </a:t>
            </a:r>
            <a:r>
              <a:rPr lang="nl-BE" u="sng" dirty="0" smtClean="0"/>
              <a:t>built-in </a:t>
            </a:r>
            <a:r>
              <a:rPr lang="nl-BE" u="sng" dirty="0" err="1" smtClean="0"/>
              <a:t>updater</a:t>
            </a:r>
            <a:r>
              <a:rPr lang="nl-BE" u="sng" dirty="0" smtClean="0"/>
              <a:t> </a:t>
            </a:r>
            <a:br>
              <a:rPr lang="nl-BE" u="sng" dirty="0" smtClean="0"/>
            </a:b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update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plugins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themes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within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admin</a:t>
            </a:r>
            <a:r>
              <a:rPr lang="nl-BE" dirty="0" smtClean="0"/>
              <a:t> dashboard.</a:t>
            </a:r>
          </a:p>
          <a:p>
            <a:pPr lvl="1"/>
            <a:r>
              <a:rPr lang="nl-BE" dirty="0" smtClean="0"/>
              <a:t>It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nl-BE" dirty="0" err="1" smtClean="0"/>
              <a:t>notifies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there</a:t>
            </a:r>
            <a:r>
              <a:rPr lang="nl-BE" dirty="0" smtClean="0"/>
              <a:t> is a new </a:t>
            </a:r>
            <a:r>
              <a:rPr lang="nl-BE" dirty="0" err="1" smtClean="0"/>
              <a:t>version</a:t>
            </a:r>
            <a:r>
              <a:rPr lang="nl-BE" dirty="0" smtClean="0"/>
              <a:t> of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, </a:t>
            </a: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update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just</a:t>
            </a:r>
            <a:r>
              <a:rPr lang="nl-BE" dirty="0" smtClean="0"/>
              <a:t> </a:t>
            </a:r>
            <a:r>
              <a:rPr lang="nl-BE" dirty="0" err="1" smtClean="0"/>
              <a:t>clicking</a:t>
            </a:r>
            <a:r>
              <a:rPr lang="nl-BE" dirty="0" smtClean="0"/>
              <a:t> a button.</a:t>
            </a:r>
          </a:p>
          <a:p>
            <a:pPr marL="457200" lvl="1" indent="0">
              <a:buNone/>
            </a:pPr>
            <a:endParaRPr lang="nl-BE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nl-BE" b="1" dirty="0" err="1"/>
              <a:t>WordPress</a:t>
            </a:r>
            <a:r>
              <a:rPr lang="nl-BE" b="1" dirty="0"/>
              <a:t> is Search Engine </a:t>
            </a:r>
            <a:r>
              <a:rPr lang="nl-BE" b="1" dirty="0" err="1" smtClean="0"/>
              <a:t>Friendly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err="1" smtClean="0"/>
              <a:t>By</a:t>
            </a:r>
            <a:r>
              <a:rPr lang="nl-BE" dirty="0" smtClean="0"/>
              <a:t> design </a:t>
            </a:r>
            <a:r>
              <a:rPr lang="nl-BE" dirty="0" err="1" smtClean="0"/>
              <a:t>WordPress</a:t>
            </a:r>
            <a:r>
              <a:rPr lang="nl-BE" dirty="0" smtClean="0"/>
              <a:t> is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u="sng" dirty="0" smtClean="0"/>
              <a:t>SEO </a:t>
            </a:r>
            <a:r>
              <a:rPr lang="nl-BE" u="sng" dirty="0" err="1" smtClean="0"/>
              <a:t>friendly</a:t>
            </a:r>
            <a:r>
              <a:rPr lang="nl-BE" dirty="0" smtClean="0"/>
              <a:t>.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8014" y="4808495"/>
            <a:ext cx="1651686" cy="1651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8014" y="1825625"/>
            <a:ext cx="1776799" cy="17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70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accent1"/>
                </a:solidFill>
              </a:rPr>
              <a:t>Why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should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you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use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WordPress</a:t>
            </a:r>
            <a:r>
              <a:rPr lang="nl-BE" dirty="0" smtClean="0">
                <a:solidFill>
                  <a:schemeClr val="accent1"/>
                </a:solidFill>
              </a:rPr>
              <a:t>? (5)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nl-BE" b="1" dirty="0" err="1"/>
              <a:t>WordPress</a:t>
            </a:r>
            <a:r>
              <a:rPr lang="nl-BE" b="1" dirty="0"/>
              <a:t> is Safe </a:t>
            </a:r>
            <a:r>
              <a:rPr lang="nl-BE" b="1" dirty="0" err="1"/>
              <a:t>and</a:t>
            </a:r>
            <a:r>
              <a:rPr lang="nl-BE" b="1" dirty="0"/>
              <a:t> </a:t>
            </a:r>
            <a:r>
              <a:rPr lang="nl-BE" b="1" dirty="0" smtClean="0"/>
              <a:t>Secure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err="1" smtClean="0"/>
              <a:t>WordPress</a:t>
            </a:r>
            <a:r>
              <a:rPr lang="nl-BE" dirty="0" smtClean="0"/>
              <a:t> is </a:t>
            </a:r>
            <a:r>
              <a:rPr lang="nl-BE" dirty="0" err="1" smtClean="0"/>
              <a:t>developed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security in mind, </a:t>
            </a:r>
            <a:br>
              <a:rPr lang="nl-BE" dirty="0" smtClean="0"/>
            </a:b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is </a:t>
            </a:r>
            <a:r>
              <a:rPr lang="nl-BE" dirty="0" err="1" smtClean="0"/>
              <a:t>considered</a:t>
            </a:r>
            <a:r>
              <a:rPr lang="nl-BE" dirty="0" smtClean="0"/>
              <a:t> </a:t>
            </a:r>
            <a:r>
              <a:rPr lang="nl-BE" dirty="0" err="1" smtClean="0"/>
              <a:t>quite</a:t>
            </a:r>
            <a:r>
              <a:rPr lang="nl-BE" dirty="0" smtClean="0"/>
              <a:t> safe </a:t>
            </a:r>
            <a:r>
              <a:rPr lang="nl-BE" dirty="0" err="1" smtClean="0"/>
              <a:t>and</a:t>
            </a:r>
            <a:r>
              <a:rPr lang="nl-BE" dirty="0" smtClean="0"/>
              <a:t> secure </a:t>
            </a:r>
            <a:r>
              <a:rPr lang="nl-BE" dirty="0" err="1" smtClean="0"/>
              <a:t>to</a:t>
            </a:r>
            <a:r>
              <a:rPr lang="nl-BE" dirty="0" smtClean="0"/>
              <a:t> run </a:t>
            </a:r>
            <a:r>
              <a:rPr lang="nl-BE" dirty="0" err="1" smtClean="0"/>
              <a:t>any</a:t>
            </a:r>
            <a:r>
              <a:rPr lang="nl-BE" dirty="0" smtClean="0"/>
              <a:t> website.</a:t>
            </a:r>
            <a:br>
              <a:rPr lang="nl-BE" dirty="0" smtClean="0"/>
            </a:br>
            <a:endParaRPr lang="nl-BE" dirty="0"/>
          </a:p>
          <a:p>
            <a:pPr marL="514350" indent="-514350">
              <a:buFont typeface="+mj-lt"/>
              <a:buAutoNum type="arabicPeriod" startAt="6"/>
            </a:pPr>
            <a:r>
              <a:rPr lang="nl-BE" b="1" dirty="0" err="1"/>
              <a:t>WordPress</a:t>
            </a:r>
            <a:r>
              <a:rPr lang="nl-BE" b="1" dirty="0"/>
              <a:t> </a:t>
            </a:r>
            <a:r>
              <a:rPr lang="nl-BE" b="1" dirty="0" err="1"/>
              <a:t>can</a:t>
            </a:r>
            <a:r>
              <a:rPr lang="nl-BE" b="1" dirty="0"/>
              <a:t> Handle Different Media </a:t>
            </a:r>
            <a:r>
              <a:rPr lang="nl-BE" b="1" dirty="0" smtClean="0"/>
              <a:t>Types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Using </a:t>
            </a:r>
            <a:r>
              <a:rPr lang="nl-BE" dirty="0" err="1" smtClean="0"/>
              <a:t>WordPress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are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just</a:t>
            </a:r>
            <a:r>
              <a:rPr lang="nl-BE" dirty="0" smtClean="0"/>
              <a:t> </a:t>
            </a:r>
            <a:r>
              <a:rPr lang="nl-BE" dirty="0" err="1" smtClean="0"/>
              <a:t>limited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writing</a:t>
            </a:r>
            <a:r>
              <a:rPr lang="nl-BE" dirty="0" smtClean="0"/>
              <a:t> </a:t>
            </a:r>
            <a:r>
              <a:rPr lang="nl-BE" dirty="0" err="1" smtClean="0"/>
              <a:t>text</a:t>
            </a:r>
            <a:r>
              <a:rPr lang="nl-BE" dirty="0" smtClean="0"/>
              <a:t>. </a:t>
            </a:r>
            <a:br>
              <a:rPr lang="nl-BE" dirty="0" smtClean="0"/>
            </a:br>
            <a:r>
              <a:rPr lang="nl-BE" dirty="0" smtClean="0"/>
              <a:t>It </a:t>
            </a:r>
            <a:r>
              <a:rPr lang="nl-BE" dirty="0" err="1" smtClean="0"/>
              <a:t>comes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built-in support </a:t>
            </a:r>
            <a:r>
              <a:rPr lang="nl-BE" dirty="0" err="1" smtClean="0"/>
              <a:t>to</a:t>
            </a:r>
            <a:r>
              <a:rPr lang="nl-BE" dirty="0" smtClean="0"/>
              <a:t> handle images, audio, </a:t>
            </a:r>
            <a:r>
              <a:rPr lang="nl-BE" dirty="0" err="1" smtClean="0"/>
              <a:t>and</a:t>
            </a:r>
            <a:r>
              <a:rPr lang="nl-BE" dirty="0" smtClean="0"/>
              <a:t> video content.</a:t>
            </a:r>
          </a:p>
          <a:p>
            <a:pPr lvl="1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easily</a:t>
            </a:r>
            <a:r>
              <a:rPr lang="nl-BE" dirty="0" smtClean="0"/>
              <a:t> </a:t>
            </a:r>
            <a:r>
              <a:rPr lang="nl-BE" dirty="0" err="1" smtClean="0"/>
              <a:t>embed</a:t>
            </a:r>
            <a:r>
              <a:rPr lang="nl-BE" dirty="0" smtClean="0"/>
              <a:t> </a:t>
            </a:r>
            <a:r>
              <a:rPr lang="nl-BE" dirty="0" err="1" smtClean="0"/>
              <a:t>Youtube</a:t>
            </a:r>
            <a:r>
              <a:rPr lang="nl-BE" dirty="0" smtClean="0"/>
              <a:t> </a:t>
            </a:r>
            <a:r>
              <a:rPr lang="nl-BE" dirty="0" err="1" smtClean="0"/>
              <a:t>videos</a:t>
            </a:r>
            <a:r>
              <a:rPr lang="nl-BE" dirty="0" smtClean="0"/>
              <a:t>, Instagram </a:t>
            </a:r>
            <a:r>
              <a:rPr lang="nl-BE" dirty="0" err="1" smtClean="0"/>
              <a:t>photos</a:t>
            </a:r>
            <a:r>
              <a:rPr lang="nl-BE" dirty="0" smtClean="0"/>
              <a:t>, Tweets, etc.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just</a:t>
            </a:r>
            <a:r>
              <a:rPr lang="nl-BE" dirty="0" smtClean="0"/>
              <a:t> </a:t>
            </a:r>
            <a:r>
              <a:rPr lang="nl-BE" dirty="0" err="1" smtClean="0"/>
              <a:t>pasting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URL in </a:t>
            </a:r>
            <a:r>
              <a:rPr lang="nl-BE" dirty="0" err="1" smtClean="0"/>
              <a:t>your</a:t>
            </a:r>
            <a:r>
              <a:rPr lang="nl-BE" dirty="0" smtClean="0"/>
              <a:t> post of web page.</a:t>
            </a:r>
          </a:p>
          <a:p>
            <a:pPr lvl="1"/>
            <a:endParaRPr lang="nl-BE" dirty="0" smtClean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085" y="2027957"/>
            <a:ext cx="2079715" cy="1279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2941" y="3840497"/>
            <a:ext cx="1830859" cy="112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10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3278</Words>
  <Application>Microsoft Office PowerPoint</Application>
  <PresentationFormat>Custom</PresentationFormat>
  <Paragraphs>346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Agenda</vt:lpstr>
      <vt:lpstr>Slide 3</vt:lpstr>
      <vt:lpstr>What is WordPress?</vt:lpstr>
      <vt:lpstr>Why should you use WordPress? (1)</vt:lpstr>
      <vt:lpstr>Why should you use WordPress? (2)</vt:lpstr>
      <vt:lpstr>Why should you use WordPress? (3)</vt:lpstr>
      <vt:lpstr>Why should you use WordPress? (4)</vt:lpstr>
      <vt:lpstr>Why should you use WordPress? (5)</vt:lpstr>
      <vt:lpstr>Why should you use WordPress? (6)</vt:lpstr>
      <vt:lpstr>Amazing WordPress statistics</vt:lpstr>
      <vt:lpstr>Slide 12</vt:lpstr>
      <vt:lpstr>WordPress.com versus WordPress.org</vt:lpstr>
      <vt:lpstr>WordPress.com</vt:lpstr>
      <vt:lpstr>WordPress.org</vt:lpstr>
      <vt:lpstr>How to install WordPress on your computer? (1)</vt:lpstr>
      <vt:lpstr>How to install WordPress on your computer? (2)</vt:lpstr>
      <vt:lpstr>Slide 18</vt:lpstr>
      <vt:lpstr>How to install WordPress on your computer? (3)</vt:lpstr>
      <vt:lpstr>How to install WordPress on your computer? (4)</vt:lpstr>
      <vt:lpstr>Slide 21</vt:lpstr>
      <vt:lpstr>How to install WordPress on your computer? (5)</vt:lpstr>
      <vt:lpstr>Slide 23</vt:lpstr>
      <vt:lpstr>How to set up your WordPress website? (1)</vt:lpstr>
      <vt:lpstr>How to set up your WordPress website? (2)</vt:lpstr>
      <vt:lpstr>How to set up your WordPress website? (3)</vt:lpstr>
      <vt:lpstr>How to set up your WordPress website? (4)</vt:lpstr>
      <vt:lpstr>How to set up your WordPress website? (5)</vt:lpstr>
      <vt:lpstr>How to set up your WordPress website? (6)</vt:lpstr>
      <vt:lpstr>How to set up your WordPress website? (7)</vt:lpstr>
      <vt:lpstr>How to set up your WordPress website? (8)</vt:lpstr>
      <vt:lpstr>How to set up your WordPress website? (9)</vt:lpstr>
      <vt:lpstr>How to set up your WordPress website? (10)</vt:lpstr>
      <vt:lpstr>How to set up your WordPress website? (11)</vt:lpstr>
      <vt:lpstr>How to set up your WordPress website? (12)</vt:lpstr>
      <vt:lpstr>How to set up your WordPress website? (13)</vt:lpstr>
      <vt:lpstr>How to set up your WordPress website? (14)</vt:lpstr>
      <vt:lpstr>How to set up your WordPress website? (15)</vt:lpstr>
      <vt:lpstr>How to set up your WordPress website? (16)</vt:lpstr>
      <vt:lpstr>How to set up your WordPress website? (17)</vt:lpstr>
      <vt:lpstr>How to set up your WordPress website? (18)</vt:lpstr>
      <vt:lpstr>How to set up your WordPress website? (19)</vt:lpstr>
      <vt:lpstr>How to set up your WordPress website? (20)</vt:lpstr>
      <vt:lpstr>How to set up your WordPress website? (21)</vt:lpstr>
      <vt:lpstr>How to set up your WordPress website? (22)</vt:lpstr>
      <vt:lpstr>How to set up your WordPress website? (23)</vt:lpstr>
      <vt:lpstr>Interesting links (1)</vt:lpstr>
      <vt:lpstr>Interesting links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LERNOUT Pieter</dc:creator>
  <cp:lastModifiedBy>welcome</cp:lastModifiedBy>
  <cp:revision>86</cp:revision>
  <cp:lastPrinted>2015-11-04T16:35:56Z</cp:lastPrinted>
  <dcterms:created xsi:type="dcterms:W3CDTF">2015-10-29T21:04:06Z</dcterms:created>
  <dcterms:modified xsi:type="dcterms:W3CDTF">2015-11-25T06:55:20Z</dcterms:modified>
</cp:coreProperties>
</file>